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65" r:id="rId3"/>
    <p:sldId id="266" r:id="rId4"/>
    <p:sldId id="267" r:id="rId5"/>
    <p:sldId id="708" r:id="rId6"/>
    <p:sldId id="709" r:id="rId7"/>
    <p:sldId id="710" r:id="rId8"/>
    <p:sldId id="711" r:id="rId9"/>
    <p:sldId id="712" r:id="rId10"/>
    <p:sldId id="713" r:id="rId11"/>
    <p:sldId id="714" r:id="rId12"/>
    <p:sldId id="704" r:id="rId13"/>
    <p:sldId id="705" r:id="rId14"/>
    <p:sldId id="715" r:id="rId15"/>
    <p:sldId id="716" r:id="rId16"/>
    <p:sldId id="717" r:id="rId17"/>
    <p:sldId id="718" r:id="rId18"/>
    <p:sldId id="719" r:id="rId19"/>
    <p:sldId id="720" r:id="rId20"/>
    <p:sldId id="721" r:id="rId21"/>
    <p:sldId id="722" r:id="rId22"/>
    <p:sldId id="724" r:id="rId23"/>
    <p:sldId id="723" r:id="rId24"/>
    <p:sldId id="725" r:id="rId25"/>
    <p:sldId id="726" r:id="rId26"/>
    <p:sldId id="727" r:id="rId27"/>
    <p:sldId id="728" r:id="rId28"/>
    <p:sldId id="729" r:id="rId29"/>
    <p:sldId id="730" r:id="rId30"/>
    <p:sldId id="706" r:id="rId31"/>
    <p:sldId id="707" r:id="rId32"/>
    <p:sldId id="731" r:id="rId33"/>
    <p:sldId id="732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75967" autoAdjust="0"/>
  </p:normalViewPr>
  <p:slideViewPr>
    <p:cSldViewPr snapToGrid="0">
      <p:cViewPr varScale="1">
        <p:scale>
          <a:sx n="87" d="100"/>
          <a:sy n="87" d="100"/>
        </p:scale>
        <p:origin x="14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7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6D210-9974-47D5-B52E-B2E56A591B55}" type="datetimeFigureOut">
              <a:rPr lang="pt-BR" smtClean="0"/>
              <a:t>10/04/2024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56938-A0ED-4E7F-A883-6F47312124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657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Netflix é um dos melhores exemplos de implementação de arquitetura de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 2009, a Netflix mudou de uma arquitetura monolítica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devido à crescente demanda por seus serviços.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Porém, como não existiam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 época,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engenheiros da Netflix criaram uma tecnologia de código aberto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 oferecia a melhor rede de televisão na Internet. 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 mudar para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desenvolvedores da empresa foram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capazes de implantar milhares de seções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código todos os dias para dar suporte a seus 193 milhões de assinantes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10 bilhões de horas de filmes e séries de TV.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Semelhante a outras startups,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Uber começou com uma arquitetura monolítica. 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 mais simples para os fundadores da empresa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 forneciam aos clientes apenas o serviço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UberBLACK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Mas, como a inicialização cresceu rapidamente,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desenvolvedores decidiram mudar para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usar várias linguagens e estruturas. 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Agora, o Uber tem mais de 1.300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 foco na melhoria da escalabilidade do aplicativo.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Spotify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 mais de 75 milhões de usuários ativos,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os fundadores do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Spotify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decidiram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construir um sistema com componentes escalonáveis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forma independente para tornar a sincronização mais fácil. 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Spotify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 principal benefício dos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microsserviços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a capacidade de prevenir falhas massivas.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Mesmo que vários serviços falhem simultaneamente, </a:t>
            </a: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usuários não serão afetados.</a:t>
            </a: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https://ltsconsulting.com.br/arquitetura-de-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microsservicos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-exemplos-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escalaveis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/#:~: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=Embora%20j%C3%A1%20exista%20h%C3%A1%20algum,sucesso%20a%20arquitetura%20de%20microsservi%C3%A7o.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1880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067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>
                <a:latin typeface="Century Gothic" panose="020B0502020202020204" pitchFamily="34" charset="0"/>
              </a:rPr>
              <a:t>Essas foram algumas instruções básicas para a</a:t>
            </a:r>
          </a:p>
          <a:p>
            <a:r>
              <a:rPr lang="pt-BR" sz="1200" dirty="0">
                <a:latin typeface="Century Gothic" panose="020B0502020202020204" pitchFamily="34" charset="0"/>
              </a:rPr>
              <a:t>construção de uma imagem </a:t>
            </a:r>
            <a:r>
              <a:rPr lang="pt-BR" sz="1200" dirty="0" err="1">
                <a:latin typeface="Century Gothic" panose="020B0502020202020204" pitchFamily="34" charset="0"/>
              </a:rPr>
              <a:t>docker</a:t>
            </a:r>
            <a:r>
              <a:rPr lang="pt-BR" sz="1200" dirty="0">
                <a:latin typeface="Century Gothic" panose="020B0502020202020204" pitchFamily="34" charset="0"/>
              </a:rPr>
              <a:t>, </a:t>
            </a:r>
          </a:p>
          <a:p>
            <a:r>
              <a:rPr lang="pt-BR" sz="1200" dirty="0">
                <a:latin typeface="Century Gothic" panose="020B0502020202020204" pitchFamily="34" charset="0"/>
              </a:rPr>
              <a:t>vale lembrar que,</a:t>
            </a:r>
          </a:p>
          <a:p>
            <a:r>
              <a:rPr lang="pt-BR" sz="1200" dirty="0">
                <a:latin typeface="Century Gothic" panose="020B0502020202020204" pitchFamily="34" charset="0"/>
              </a:rPr>
              <a:t>é obrigatório sempre utilizar a instrução FROM,</a:t>
            </a:r>
          </a:p>
          <a:p>
            <a:r>
              <a:rPr lang="pt-BR" sz="1200" dirty="0">
                <a:latin typeface="Century Gothic" panose="020B0502020202020204" pitchFamily="34" charset="0"/>
              </a:rPr>
              <a:t>pois esta é a imagem base do seu container.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263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1° etapa do </a:t>
            </a:r>
            <a:r>
              <a:rPr lang="pt-B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Dockerfile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694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1° etapa do </a:t>
            </a:r>
            <a:r>
              <a:rPr lang="pt-BR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Dockerfile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3448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0383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9971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24921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256938-A0ED-4E7F-A883-6F4731212490}" type="slidenum">
              <a:rPr lang="pt-BR" smtClean="0"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9298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4F301E-71E3-95F6-9995-F13204544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01BB3E-EA91-3FB9-21C4-8B1D6518A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6253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EE3DF7-F709-A7D1-784F-EB664CD6C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A44C9EC-29CA-F4CD-3B50-DD10671F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4799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5F86FA1-B76C-FC36-A889-28123F221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8D6D24-041B-77D4-936E-96758932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0687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A67626-58FD-E759-3C00-00603AD47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994D16-B81C-2BBC-C0AA-6257928E3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7654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B41C16-D10C-D7B7-AAE3-AD666AC77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DCF07A-7002-B04D-A11E-A471D29B4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7913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EC0071-5852-A099-F60F-E232FC74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8AE55C-93BB-5891-68F0-25EC1D57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5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FAB1247-BDA3-7E82-894A-E3965D4A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A02B4FF-818C-3E54-E2DA-04A5A02D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8675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B2ADE3-A5FC-EEEE-D8F9-0BD968AD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6FD4B07-14EC-F6C4-3232-234FB1E8D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8026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EFB93F0-07BF-0B91-6AB2-1F658EC6E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CE9F237-FB59-78B0-76D2-40C1582AB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275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81955C-5B5B-4916-8684-4B7E5D5B6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7F70190-CE44-E82A-AC80-256024B32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9825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DE1C873-D6B3-EF0A-25C0-6CED16AF5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E9FF2B-18DE-1B27-A40A-0E3D8EA56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287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riângulo Retângulo 8">
            <a:extLst>
              <a:ext uri="{FF2B5EF4-FFF2-40B4-BE49-F238E27FC236}">
                <a16:creationId xmlns:a16="http://schemas.microsoft.com/office/drawing/2014/main" id="{23E5B6D4-6AB3-15F2-0BB8-1C6763B71FBF}"/>
              </a:ext>
            </a:extLst>
          </p:cNvPr>
          <p:cNvSpPr/>
          <p:nvPr userDrawn="1"/>
        </p:nvSpPr>
        <p:spPr>
          <a:xfrm rot="16200000">
            <a:off x="11246488" y="5926652"/>
            <a:ext cx="914400" cy="886691"/>
          </a:xfrm>
          <a:prstGeom prst="rtTriangl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71F411-C58D-80D7-76DD-B46BDF895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791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</a:defRPr>
            </a:lvl1pPr>
          </a:lstStyle>
          <a:p>
            <a:r>
              <a:rPr lang="pt-BR" dirty="0"/>
              <a:t>https://itsolutionss.com.br/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7F155C-61A3-41A7-85BF-A23ED0AA4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15827" y="649283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</a:defRPr>
            </a:lvl1pPr>
          </a:lstStyle>
          <a:p>
            <a:fld id="{58B54143-8A2C-4532-A048-F423B14F48E1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115A9671-2D24-2182-C5E9-0F51E058785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836" y="136525"/>
            <a:ext cx="2743200" cy="750166"/>
          </a:xfrm>
          <a:prstGeom prst="rect">
            <a:avLst/>
          </a:prstGeom>
        </p:spPr>
      </p:pic>
      <p:sp>
        <p:nvSpPr>
          <p:cNvPr id="11" name="Triângulo Retângulo 10">
            <a:extLst>
              <a:ext uri="{FF2B5EF4-FFF2-40B4-BE49-F238E27FC236}">
                <a16:creationId xmlns:a16="http://schemas.microsoft.com/office/drawing/2014/main" id="{3429BF8D-81E4-03FF-07B8-243C908EC891}"/>
              </a:ext>
            </a:extLst>
          </p:cNvPr>
          <p:cNvSpPr/>
          <p:nvPr userDrawn="1"/>
        </p:nvSpPr>
        <p:spPr>
          <a:xfrm rot="5400000">
            <a:off x="-7754" y="13441"/>
            <a:ext cx="914400" cy="886691"/>
          </a:xfrm>
          <a:prstGeom prst="rtTriangle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spaço Reservado para Rodapé 4">
            <a:extLst>
              <a:ext uri="{FF2B5EF4-FFF2-40B4-BE49-F238E27FC236}">
                <a16:creationId xmlns:a16="http://schemas.microsoft.com/office/drawing/2014/main" id="{AC44F8D9-6417-E0BE-2C6C-1A96538AD03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897609" y="5090541"/>
            <a:ext cx="4114800" cy="253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ctr" defTabSz="914400" rtl="0" eaLnBrk="1" latinLnBrk="0" hangingPunct="1">
              <a:defRPr sz="1200" kern="120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CURSO MICROSERVICES DOCKER AND KUBERNETES</a:t>
            </a:r>
          </a:p>
        </p:txBody>
      </p:sp>
    </p:spTree>
    <p:extLst>
      <p:ext uri="{BB962C8B-B14F-4D97-AF65-F5344CB8AC3E}">
        <p14:creationId xmlns:p14="http://schemas.microsoft.com/office/powerpoint/2010/main" val="380523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8374018-9C4F-CEBD-43C5-5EA57F12D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CBFBCB7-2E0C-127D-D3F8-F6C80DDBD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</a:t>
            </a:fld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9F1DB87-0B06-BE98-ADEA-AC37C1F72E16}"/>
              </a:ext>
            </a:extLst>
          </p:cNvPr>
          <p:cNvSpPr/>
          <p:nvPr/>
        </p:nvSpPr>
        <p:spPr>
          <a:xfrm>
            <a:off x="585716" y="1668439"/>
            <a:ext cx="11020567" cy="352112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/>
              <a:t>CAPACITAÇÃO E QUALIFICAÇÃO:</a:t>
            </a:r>
          </a:p>
          <a:p>
            <a:pPr algn="ctr"/>
            <a:r>
              <a:rPr lang="pt-BR" sz="3200" b="1" dirty="0"/>
              <a:t>CURSO MICROSERVICES DOCKER AND KUBERNETES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2800" b="1" dirty="0"/>
              <a:t>40 Horas,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2800" b="1" dirty="0"/>
              <a:t>Curso e ministrado de segunda-feira a quinta-feira, das 19h às 23h, total de 10 noites;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pt-BR" sz="2800" b="1" dirty="0"/>
              <a:t>Pausa de 15 minutos as 21h;</a:t>
            </a:r>
          </a:p>
        </p:txBody>
      </p:sp>
    </p:spTree>
    <p:extLst>
      <p:ext uri="{BB962C8B-B14F-4D97-AF65-F5344CB8AC3E}">
        <p14:creationId xmlns:p14="http://schemas.microsoft.com/office/powerpoint/2010/main" val="1059872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10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CONTAINER X VIRTUAL MACHINE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846C4FC-5F10-4CB5-A1FC-13A6E2E6A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850" y="1402890"/>
            <a:ext cx="8786300" cy="4052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845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11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CONTAINER X VIRTUAL MACHINE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1600236-D76C-45FA-ABDB-E5D116F44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8302" y="1310578"/>
            <a:ext cx="9055395" cy="49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036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12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C237E08-6288-4D37-B9CB-5601F34D014D}"/>
              </a:ext>
            </a:extLst>
          </p:cNvPr>
          <p:cNvSpPr txBox="1"/>
          <p:nvPr/>
        </p:nvSpPr>
        <p:spPr>
          <a:xfrm>
            <a:off x="423080" y="474353"/>
            <a:ext cx="8788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PERSONAGENS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3AF7DA1-45F4-4A25-A90B-248254089B8C}"/>
              </a:ext>
            </a:extLst>
          </p:cNvPr>
          <p:cNvSpPr/>
          <p:nvPr/>
        </p:nvSpPr>
        <p:spPr>
          <a:xfrm>
            <a:off x="0" y="6306198"/>
            <a:ext cx="12190617" cy="55180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F496A7F-1BE1-4646-BF7B-7190A29DEFA2}"/>
              </a:ext>
            </a:extLst>
          </p:cNvPr>
          <p:cNvSpPr txBox="1"/>
          <p:nvPr/>
        </p:nvSpPr>
        <p:spPr>
          <a:xfrm>
            <a:off x="1942012" y="1100398"/>
            <a:ext cx="2249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Eddie </a:t>
            </a:r>
            <a:r>
              <a:rPr lang="pt-BR" sz="2400" b="1" dirty="0" err="1">
                <a:solidFill>
                  <a:srgbClr val="FFC000"/>
                </a:solidFill>
                <a:latin typeface="Century Gothic" panose="020B0502020202020204" pitchFamily="34" charset="0"/>
              </a:rPr>
              <a:t>Brock</a:t>
            </a:r>
            <a:endParaRPr lang="pt-BR" sz="2400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sz="2400" dirty="0">
                <a:latin typeface="Century Gothic" panose="020B0502020202020204" pitchFamily="34" charset="0"/>
              </a:rPr>
              <a:t>Hospedeiro</a:t>
            </a:r>
          </a:p>
          <a:p>
            <a:pPr algn="ctr"/>
            <a:r>
              <a:rPr lang="pt-BR" sz="2400" dirty="0">
                <a:latin typeface="Century Gothic" panose="020B0502020202020204" pitchFamily="34" charset="0"/>
              </a:rPr>
              <a:t>Perfeito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BF4137F-4B17-46F5-8715-77C8DFBB62E1}"/>
              </a:ext>
            </a:extLst>
          </p:cNvPr>
          <p:cNvSpPr txBox="1"/>
          <p:nvPr/>
        </p:nvSpPr>
        <p:spPr>
          <a:xfrm>
            <a:off x="5229645" y="1099064"/>
            <a:ext cx="22497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err="1">
                <a:solidFill>
                  <a:srgbClr val="FFC000"/>
                </a:solidFill>
                <a:latin typeface="Century Gothic" panose="020B0502020202020204" pitchFamily="34" charset="0"/>
              </a:rPr>
              <a:t>Venom</a:t>
            </a:r>
            <a:endParaRPr lang="pt-BR" sz="2400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sz="2400" dirty="0" err="1">
                <a:latin typeface="Century Gothic" panose="020B0502020202020204" pitchFamily="34" charset="0"/>
              </a:rPr>
              <a:t>Nginx</a:t>
            </a:r>
            <a:endParaRPr lang="pt-BR" sz="2400" dirty="0">
              <a:latin typeface="Century Gothic" panose="020B0502020202020204" pitchFamily="34" charset="0"/>
            </a:endParaRPr>
          </a:p>
        </p:txBody>
      </p:sp>
      <p:pic>
        <p:nvPicPr>
          <p:cNvPr id="13" name="Picture 6" descr="Fortnite Skin Carnificina - Personagens e Skins do Fortnite ⭐ ④nite.site">
            <a:extLst>
              <a:ext uri="{FF2B5EF4-FFF2-40B4-BE49-F238E27FC236}">
                <a16:creationId xmlns:a16="http://schemas.microsoft.com/office/drawing/2014/main" id="{93FC1D72-A541-4373-A332-8B8F6FD85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3438" y="2779438"/>
            <a:ext cx="4078562" cy="4078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36FBA69-14EF-458B-916D-7B9A84975528}"/>
              </a:ext>
            </a:extLst>
          </p:cNvPr>
          <p:cNvSpPr txBox="1"/>
          <p:nvPr/>
        </p:nvSpPr>
        <p:spPr>
          <a:xfrm>
            <a:off x="9270464" y="1127551"/>
            <a:ext cx="22497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err="1">
                <a:solidFill>
                  <a:srgbClr val="FFC000"/>
                </a:solidFill>
                <a:latin typeface="Century Gothic" panose="020B0502020202020204" pitchFamily="34" charset="0"/>
              </a:rPr>
              <a:t>Canificina</a:t>
            </a:r>
            <a:endParaRPr lang="pt-BR" sz="2400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pt-BR" sz="2400" dirty="0">
                <a:latin typeface="Century Gothic" panose="020B0502020202020204" pitchFamily="34" charset="0"/>
              </a:rPr>
              <a:t>Apache2</a:t>
            </a:r>
          </a:p>
        </p:txBody>
      </p:sp>
      <p:pic>
        <p:nvPicPr>
          <p:cNvPr id="15" name="Picture 2" descr="eddiebrock eddie brock sanfrancisco sticker by @orion_prime">
            <a:extLst>
              <a:ext uri="{FF2B5EF4-FFF2-40B4-BE49-F238E27FC236}">
                <a16:creationId xmlns:a16="http://schemas.microsoft.com/office/drawing/2014/main" id="{E8F6E586-BCF1-47F2-B6FF-481ABE492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84795" y="1543050"/>
            <a:ext cx="4067175" cy="531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Venom | Disney Wiki | Fandom">
            <a:extLst>
              <a:ext uri="{FF2B5EF4-FFF2-40B4-BE49-F238E27FC236}">
                <a16:creationId xmlns:a16="http://schemas.microsoft.com/office/drawing/2014/main" id="{D07168BC-663A-4BCB-BE2C-4ECB07365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622" y="1700562"/>
            <a:ext cx="5461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59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6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13</a:t>
            </a:fld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F943D4C-A3F6-4B5B-9CDB-1BFD2FF181BB}"/>
              </a:ext>
            </a:extLst>
          </p:cNvPr>
          <p:cNvSpPr txBox="1"/>
          <p:nvPr/>
        </p:nvSpPr>
        <p:spPr>
          <a:xfrm>
            <a:off x="2201766" y="3492160"/>
            <a:ext cx="4026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err="1">
                <a:solidFill>
                  <a:srgbClr val="FFC000"/>
                </a:solidFill>
              </a:rPr>
              <a:t>DockerHub</a:t>
            </a:r>
            <a:r>
              <a:rPr lang="pt-BR" sz="2800" b="1" dirty="0">
                <a:solidFill>
                  <a:srgbClr val="00B0F0"/>
                </a:solidFill>
              </a:rPr>
              <a:t> </a:t>
            </a:r>
            <a:r>
              <a:rPr lang="pt-BR" sz="2800" b="1" dirty="0"/>
              <a:t>– Criar conta</a:t>
            </a:r>
            <a:endParaRPr lang="pt-BR" sz="2800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6A47FD-9573-4716-B5A5-3552CDB4F097}"/>
              </a:ext>
            </a:extLst>
          </p:cNvPr>
          <p:cNvSpPr/>
          <p:nvPr/>
        </p:nvSpPr>
        <p:spPr>
          <a:xfrm>
            <a:off x="503918" y="1966074"/>
            <a:ext cx="4318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b="1" dirty="0">
                <a:solidFill>
                  <a:srgbClr val="FFC000"/>
                </a:solidFill>
              </a:rPr>
              <a:t>LAB 3</a:t>
            </a:r>
            <a:endParaRPr lang="pt-BR" sz="3600" dirty="0">
              <a:solidFill>
                <a:srgbClr val="FFC000"/>
              </a:solidFill>
            </a:endParaRPr>
          </a:p>
        </p:txBody>
      </p:sp>
      <p:grpSp>
        <p:nvGrpSpPr>
          <p:cNvPr id="12" name="Gráfico 156">
            <a:extLst>
              <a:ext uri="{FF2B5EF4-FFF2-40B4-BE49-F238E27FC236}">
                <a16:creationId xmlns:a16="http://schemas.microsoft.com/office/drawing/2014/main" id="{DC9836B9-2696-4593-A235-7FBEE6D1CA6F}"/>
              </a:ext>
            </a:extLst>
          </p:cNvPr>
          <p:cNvGrpSpPr/>
          <p:nvPr/>
        </p:nvGrpSpPr>
        <p:grpSpPr>
          <a:xfrm>
            <a:off x="503918" y="3177656"/>
            <a:ext cx="1401082" cy="1412857"/>
            <a:chOff x="-1514822" y="1728631"/>
            <a:chExt cx="830770" cy="837752"/>
          </a:xfrm>
          <a:solidFill>
            <a:srgbClr val="FFC000"/>
          </a:solidFill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9287F426-4584-4A53-A392-F29ED90F0274}"/>
                </a:ext>
              </a:extLst>
            </p:cNvPr>
            <p:cNvSpPr/>
            <p:nvPr/>
          </p:nvSpPr>
          <p:spPr>
            <a:xfrm>
              <a:off x="-709741" y="1897366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6D1804A8-8539-445C-8019-B6471C4099A9}"/>
                </a:ext>
              </a:extLst>
            </p:cNvPr>
            <p:cNvSpPr/>
            <p:nvPr/>
          </p:nvSpPr>
          <p:spPr>
            <a:xfrm>
              <a:off x="-1443680" y="1822566"/>
              <a:ext cx="25679" cy="25679"/>
            </a:xfrm>
            <a:custGeom>
              <a:avLst/>
              <a:gdLst>
                <a:gd name="connsiteX0" fmla="*/ 0 w 25679"/>
                <a:gd name="connsiteY0" fmla="*/ 0 h 25679"/>
                <a:gd name="connsiteX1" fmla="*/ 25679 w 25679"/>
                <a:gd name="connsiteY1" fmla="*/ 0 h 25679"/>
                <a:gd name="connsiteX2" fmla="*/ 25679 w 25679"/>
                <a:gd name="connsiteY2" fmla="*/ 25679 h 25679"/>
                <a:gd name="connsiteX3" fmla="*/ 0 w 25679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9" h="25679">
                  <a:moveTo>
                    <a:pt x="0" y="0"/>
                  </a:moveTo>
                  <a:lnTo>
                    <a:pt x="25679" y="0"/>
                  </a:lnTo>
                  <a:lnTo>
                    <a:pt x="25679" y="25679"/>
                  </a:lnTo>
                  <a:lnTo>
                    <a:pt x="0" y="25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2FAF1451-D7A4-4C33-BFD2-B7694D62D21E}"/>
                </a:ext>
              </a:extLst>
            </p:cNvPr>
            <p:cNvSpPr/>
            <p:nvPr/>
          </p:nvSpPr>
          <p:spPr>
            <a:xfrm>
              <a:off x="-1306034" y="1775694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1352B2D-4399-4DF6-9AEF-6527BCF1C186}"/>
                </a:ext>
              </a:extLst>
            </p:cNvPr>
            <p:cNvSpPr/>
            <p:nvPr/>
          </p:nvSpPr>
          <p:spPr>
            <a:xfrm>
              <a:off x="-722580" y="1728631"/>
              <a:ext cx="25669" cy="25688"/>
            </a:xfrm>
            <a:custGeom>
              <a:avLst/>
              <a:gdLst>
                <a:gd name="connsiteX0" fmla="*/ 0 w 25669"/>
                <a:gd name="connsiteY0" fmla="*/ 0 h 25688"/>
                <a:gd name="connsiteX1" fmla="*/ 25670 w 25669"/>
                <a:gd name="connsiteY1" fmla="*/ 0 h 25688"/>
                <a:gd name="connsiteX2" fmla="*/ 25670 w 25669"/>
                <a:gd name="connsiteY2" fmla="*/ 25689 h 25688"/>
                <a:gd name="connsiteX3" fmla="*/ 0 w 25669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9" h="25688">
                  <a:moveTo>
                    <a:pt x="0" y="0"/>
                  </a:moveTo>
                  <a:lnTo>
                    <a:pt x="25670" y="0"/>
                  </a:lnTo>
                  <a:lnTo>
                    <a:pt x="25670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8E6EF525-53D7-4ACA-B93E-DE9C9D579F9A}"/>
                </a:ext>
              </a:extLst>
            </p:cNvPr>
            <p:cNvSpPr/>
            <p:nvPr/>
          </p:nvSpPr>
          <p:spPr>
            <a:xfrm>
              <a:off x="-827879" y="1737375"/>
              <a:ext cx="83153" cy="83162"/>
            </a:xfrm>
            <a:custGeom>
              <a:avLst/>
              <a:gdLst>
                <a:gd name="connsiteX0" fmla="*/ 12021 w 83153"/>
                <a:gd name="connsiteY0" fmla="*/ 53597 h 83162"/>
                <a:gd name="connsiteX1" fmla="*/ 29547 w 83153"/>
                <a:gd name="connsiteY1" fmla="*/ 53597 h 83162"/>
                <a:gd name="connsiteX2" fmla="*/ 29547 w 83153"/>
                <a:gd name="connsiteY2" fmla="*/ 71133 h 83162"/>
                <a:gd name="connsiteX3" fmla="*/ 41586 w 83153"/>
                <a:gd name="connsiteY3" fmla="*/ 83163 h 83162"/>
                <a:gd name="connsiteX4" fmla="*/ 53607 w 83153"/>
                <a:gd name="connsiteY4" fmla="*/ 71133 h 83162"/>
                <a:gd name="connsiteX5" fmla="*/ 53607 w 83153"/>
                <a:gd name="connsiteY5" fmla="*/ 53597 h 83162"/>
                <a:gd name="connsiteX6" fmla="*/ 71133 w 83153"/>
                <a:gd name="connsiteY6" fmla="*/ 53597 h 83162"/>
                <a:gd name="connsiteX7" fmla="*/ 83153 w 83153"/>
                <a:gd name="connsiteY7" fmla="*/ 41567 h 83162"/>
                <a:gd name="connsiteX8" fmla="*/ 71133 w 83153"/>
                <a:gd name="connsiteY8" fmla="*/ 29537 h 83162"/>
                <a:gd name="connsiteX9" fmla="*/ 53607 w 83153"/>
                <a:gd name="connsiteY9" fmla="*/ 29537 h 83162"/>
                <a:gd name="connsiteX10" fmla="*/ 53607 w 83153"/>
                <a:gd name="connsiteY10" fmla="*/ 12030 h 83162"/>
                <a:gd name="connsiteX11" fmla="*/ 41586 w 83153"/>
                <a:gd name="connsiteY11" fmla="*/ 0 h 83162"/>
                <a:gd name="connsiteX12" fmla="*/ 29547 w 83153"/>
                <a:gd name="connsiteY12" fmla="*/ 12030 h 83162"/>
                <a:gd name="connsiteX13" fmla="*/ 29547 w 83153"/>
                <a:gd name="connsiteY13" fmla="*/ 29547 h 83162"/>
                <a:gd name="connsiteX14" fmla="*/ 12021 w 83153"/>
                <a:gd name="connsiteY14" fmla="*/ 29547 h 83162"/>
                <a:gd name="connsiteX15" fmla="*/ 0 w 83153"/>
                <a:gd name="connsiteY15" fmla="*/ 41577 h 83162"/>
                <a:gd name="connsiteX16" fmla="*/ 12021 w 83153"/>
                <a:gd name="connsiteY16" fmla="*/ 5359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53" h="83162">
                  <a:moveTo>
                    <a:pt x="12021" y="53597"/>
                  </a:moveTo>
                  <a:lnTo>
                    <a:pt x="29547" y="53597"/>
                  </a:lnTo>
                  <a:lnTo>
                    <a:pt x="29547" y="71133"/>
                  </a:lnTo>
                  <a:cubicBezTo>
                    <a:pt x="29547" y="77772"/>
                    <a:pt x="34938" y="83163"/>
                    <a:pt x="41586" y="83163"/>
                  </a:cubicBezTo>
                  <a:cubicBezTo>
                    <a:pt x="48235" y="83163"/>
                    <a:pt x="53607" y="77781"/>
                    <a:pt x="53607" y="71133"/>
                  </a:cubicBezTo>
                  <a:lnTo>
                    <a:pt x="53607" y="53597"/>
                  </a:lnTo>
                  <a:lnTo>
                    <a:pt x="71133" y="53597"/>
                  </a:lnTo>
                  <a:cubicBezTo>
                    <a:pt x="77772" y="53597"/>
                    <a:pt x="83153" y="48216"/>
                    <a:pt x="83153" y="41567"/>
                  </a:cubicBezTo>
                  <a:cubicBezTo>
                    <a:pt x="83153" y="34919"/>
                    <a:pt x="77781" y="29537"/>
                    <a:pt x="71133" y="29537"/>
                  </a:cubicBezTo>
                  <a:lnTo>
                    <a:pt x="53607" y="29537"/>
                  </a:lnTo>
                  <a:lnTo>
                    <a:pt x="53607" y="12030"/>
                  </a:lnTo>
                  <a:cubicBezTo>
                    <a:pt x="53607" y="5391"/>
                    <a:pt x="48235" y="0"/>
                    <a:pt x="41586" y="0"/>
                  </a:cubicBezTo>
                  <a:cubicBezTo>
                    <a:pt x="34938" y="0"/>
                    <a:pt x="29547" y="5382"/>
                    <a:pt x="29547" y="12030"/>
                  </a:cubicBezTo>
                  <a:lnTo>
                    <a:pt x="29547" y="29547"/>
                  </a:lnTo>
                  <a:lnTo>
                    <a:pt x="12021" y="29547"/>
                  </a:lnTo>
                  <a:cubicBezTo>
                    <a:pt x="5382" y="29547"/>
                    <a:pt x="0" y="34928"/>
                    <a:pt x="0" y="41577"/>
                  </a:cubicBezTo>
                  <a:cubicBezTo>
                    <a:pt x="0" y="48225"/>
                    <a:pt x="5382" y="53597"/>
                    <a:pt x="12021" y="53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E8A71321-2900-4C06-86E9-E8CDD856C157}"/>
                </a:ext>
              </a:extLst>
            </p:cNvPr>
            <p:cNvSpPr/>
            <p:nvPr/>
          </p:nvSpPr>
          <p:spPr>
            <a:xfrm>
              <a:off x="-1514822" y="1896585"/>
              <a:ext cx="83162" cy="83162"/>
            </a:xfrm>
            <a:custGeom>
              <a:avLst/>
              <a:gdLst>
                <a:gd name="connsiteX0" fmla="*/ 71133 w 83162"/>
                <a:gd name="connsiteY0" fmla="*/ 29547 h 83162"/>
                <a:gd name="connsiteX1" fmla="*/ 53616 w 83162"/>
                <a:gd name="connsiteY1" fmla="*/ 29547 h 83162"/>
                <a:gd name="connsiteX2" fmla="*/ 53616 w 83162"/>
                <a:gd name="connsiteY2" fmla="*/ 12030 h 83162"/>
                <a:gd name="connsiteX3" fmla="*/ 41586 w 83162"/>
                <a:gd name="connsiteY3" fmla="*/ 0 h 83162"/>
                <a:gd name="connsiteX4" fmla="*/ 29556 w 83162"/>
                <a:gd name="connsiteY4" fmla="*/ 12030 h 83162"/>
                <a:gd name="connsiteX5" fmla="*/ 29556 w 83162"/>
                <a:gd name="connsiteY5" fmla="*/ 29547 h 83162"/>
                <a:gd name="connsiteX6" fmla="*/ 12030 w 83162"/>
                <a:gd name="connsiteY6" fmla="*/ 29547 h 83162"/>
                <a:gd name="connsiteX7" fmla="*/ 0 w 83162"/>
                <a:gd name="connsiteY7" fmla="*/ 41577 h 83162"/>
                <a:gd name="connsiteX8" fmla="*/ 12030 w 83162"/>
                <a:gd name="connsiteY8" fmla="*/ 53607 h 83162"/>
                <a:gd name="connsiteX9" fmla="*/ 29556 w 83162"/>
                <a:gd name="connsiteY9" fmla="*/ 53607 h 83162"/>
                <a:gd name="connsiteX10" fmla="*/ 29556 w 83162"/>
                <a:gd name="connsiteY10" fmla="*/ 71133 h 83162"/>
                <a:gd name="connsiteX11" fmla="*/ 41586 w 83162"/>
                <a:gd name="connsiteY11" fmla="*/ 83163 h 83162"/>
                <a:gd name="connsiteX12" fmla="*/ 53616 w 83162"/>
                <a:gd name="connsiteY12" fmla="*/ 71133 h 83162"/>
                <a:gd name="connsiteX13" fmla="*/ 53616 w 83162"/>
                <a:gd name="connsiteY13" fmla="*/ 53607 h 83162"/>
                <a:gd name="connsiteX14" fmla="*/ 71133 w 83162"/>
                <a:gd name="connsiteY14" fmla="*/ 53607 h 83162"/>
                <a:gd name="connsiteX15" fmla="*/ 83163 w 83162"/>
                <a:gd name="connsiteY15" fmla="*/ 41577 h 83162"/>
                <a:gd name="connsiteX16" fmla="*/ 71133 w 83162"/>
                <a:gd name="connsiteY16" fmla="*/ 2954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62" h="83162">
                  <a:moveTo>
                    <a:pt x="71133" y="29547"/>
                  </a:moveTo>
                  <a:lnTo>
                    <a:pt x="53616" y="29547"/>
                  </a:lnTo>
                  <a:lnTo>
                    <a:pt x="53616" y="12030"/>
                  </a:lnTo>
                  <a:cubicBezTo>
                    <a:pt x="53616" y="5382"/>
                    <a:pt x="48235" y="0"/>
                    <a:pt x="41586" y="0"/>
                  </a:cubicBezTo>
                  <a:cubicBezTo>
                    <a:pt x="34938" y="0"/>
                    <a:pt x="29556" y="5372"/>
                    <a:pt x="29556" y="12030"/>
                  </a:cubicBezTo>
                  <a:lnTo>
                    <a:pt x="29556" y="29547"/>
                  </a:lnTo>
                  <a:lnTo>
                    <a:pt x="12030" y="29547"/>
                  </a:lnTo>
                  <a:cubicBezTo>
                    <a:pt x="5391" y="29547"/>
                    <a:pt x="0" y="34928"/>
                    <a:pt x="0" y="41577"/>
                  </a:cubicBezTo>
                  <a:cubicBezTo>
                    <a:pt x="0" y="48225"/>
                    <a:pt x="5382" y="53607"/>
                    <a:pt x="12030" y="53607"/>
                  </a:cubicBezTo>
                  <a:lnTo>
                    <a:pt x="29556" y="53607"/>
                  </a:lnTo>
                  <a:lnTo>
                    <a:pt x="29556" y="71133"/>
                  </a:lnTo>
                  <a:cubicBezTo>
                    <a:pt x="29556" y="77781"/>
                    <a:pt x="34938" y="83163"/>
                    <a:pt x="41586" y="83163"/>
                  </a:cubicBezTo>
                  <a:cubicBezTo>
                    <a:pt x="48235" y="83163"/>
                    <a:pt x="53616" y="77791"/>
                    <a:pt x="53616" y="71133"/>
                  </a:cubicBezTo>
                  <a:lnTo>
                    <a:pt x="53616" y="53607"/>
                  </a:lnTo>
                  <a:lnTo>
                    <a:pt x="71133" y="53607"/>
                  </a:lnTo>
                  <a:cubicBezTo>
                    <a:pt x="77772" y="53607"/>
                    <a:pt x="83163" y="48235"/>
                    <a:pt x="83163" y="41577"/>
                  </a:cubicBezTo>
                  <a:cubicBezTo>
                    <a:pt x="83163" y="34928"/>
                    <a:pt x="77772" y="29547"/>
                    <a:pt x="71133" y="29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4C422DBE-90D0-4A6D-A82C-EF84C50E6291}"/>
                </a:ext>
              </a:extLst>
            </p:cNvPr>
            <p:cNvSpPr/>
            <p:nvPr/>
          </p:nvSpPr>
          <p:spPr>
            <a:xfrm>
              <a:off x="-1322370" y="1856780"/>
              <a:ext cx="517255" cy="709602"/>
            </a:xfrm>
            <a:custGeom>
              <a:avLst/>
              <a:gdLst>
                <a:gd name="connsiteX0" fmla="*/ 405984 w 517255"/>
                <a:gd name="connsiteY0" fmla="*/ 471154 h 709602"/>
                <a:gd name="connsiteX1" fmla="*/ 517255 w 517255"/>
                <a:gd name="connsiteY1" fmla="*/ 258632 h 709602"/>
                <a:gd name="connsiteX2" fmla="*/ 258613 w 517255"/>
                <a:gd name="connsiteY2" fmla="*/ 0 h 709602"/>
                <a:gd name="connsiteX3" fmla="*/ 0 w 517255"/>
                <a:gd name="connsiteY3" fmla="*/ 258632 h 709602"/>
                <a:gd name="connsiteX4" fmla="*/ 111052 w 517255"/>
                <a:gd name="connsiteY4" fmla="*/ 471011 h 709602"/>
                <a:gd name="connsiteX5" fmla="*/ 111052 w 517255"/>
                <a:gd name="connsiteY5" fmla="*/ 471002 h 709602"/>
                <a:gd name="connsiteX6" fmla="*/ 115195 w 517255"/>
                <a:gd name="connsiteY6" fmla="*/ 473869 h 709602"/>
                <a:gd name="connsiteX7" fmla="*/ 142875 w 517255"/>
                <a:gd name="connsiteY7" fmla="*/ 503006 h 709602"/>
                <a:gd name="connsiteX8" fmla="*/ 147542 w 517255"/>
                <a:gd name="connsiteY8" fmla="*/ 552088 h 709602"/>
                <a:gd name="connsiteX9" fmla="*/ 147428 w 517255"/>
                <a:gd name="connsiteY9" fmla="*/ 561965 h 709602"/>
                <a:gd name="connsiteX10" fmla="*/ 147352 w 517255"/>
                <a:gd name="connsiteY10" fmla="*/ 572795 h 709602"/>
                <a:gd name="connsiteX11" fmla="*/ 147390 w 517255"/>
                <a:gd name="connsiteY11" fmla="*/ 602342 h 709602"/>
                <a:gd name="connsiteX12" fmla="*/ 187433 w 517255"/>
                <a:gd name="connsiteY12" fmla="*/ 654225 h 709602"/>
                <a:gd name="connsiteX13" fmla="*/ 258613 w 517255"/>
                <a:gd name="connsiteY13" fmla="*/ 709603 h 709602"/>
                <a:gd name="connsiteX14" fmla="*/ 329813 w 517255"/>
                <a:gd name="connsiteY14" fmla="*/ 654225 h 709602"/>
                <a:gd name="connsiteX15" fmla="*/ 369865 w 517255"/>
                <a:gd name="connsiteY15" fmla="*/ 602371 h 709602"/>
                <a:gd name="connsiteX16" fmla="*/ 369884 w 517255"/>
                <a:gd name="connsiteY16" fmla="*/ 587712 h 709602"/>
                <a:gd name="connsiteX17" fmla="*/ 369922 w 517255"/>
                <a:gd name="connsiteY17" fmla="*/ 564366 h 709602"/>
                <a:gd name="connsiteX18" fmla="*/ 369589 w 517255"/>
                <a:gd name="connsiteY18" fmla="*/ 548459 h 709602"/>
                <a:gd name="connsiteX19" fmla="*/ 372637 w 517255"/>
                <a:gd name="connsiteY19" fmla="*/ 506120 h 709602"/>
                <a:gd name="connsiteX20" fmla="*/ 405984 w 517255"/>
                <a:gd name="connsiteY20" fmla="*/ 471154 h 709602"/>
                <a:gd name="connsiteX21" fmla="*/ 386248 w 517255"/>
                <a:gd name="connsiteY21" fmla="*/ 331965 h 709602"/>
                <a:gd name="connsiteX22" fmla="*/ 378228 w 517255"/>
                <a:gd name="connsiteY22" fmla="*/ 343976 h 709602"/>
                <a:gd name="connsiteX23" fmla="*/ 378228 w 517255"/>
                <a:gd name="connsiteY23" fmla="*/ 381200 h 709602"/>
                <a:gd name="connsiteX24" fmla="*/ 155362 w 517255"/>
                <a:gd name="connsiteY24" fmla="*/ 381200 h 709602"/>
                <a:gd name="connsiteX25" fmla="*/ 155362 w 517255"/>
                <a:gd name="connsiteY25" fmla="*/ 309677 h 709602"/>
                <a:gd name="connsiteX26" fmla="*/ 147342 w 517255"/>
                <a:gd name="connsiteY26" fmla="*/ 297675 h 709602"/>
                <a:gd name="connsiteX27" fmla="*/ 133188 w 517255"/>
                <a:gd name="connsiteY27" fmla="*/ 300495 h 709602"/>
                <a:gd name="connsiteX28" fmla="*/ 118672 w 517255"/>
                <a:gd name="connsiteY28" fmla="*/ 306524 h 709602"/>
                <a:gd name="connsiteX29" fmla="*/ 98174 w 517255"/>
                <a:gd name="connsiteY29" fmla="*/ 286017 h 709602"/>
                <a:gd name="connsiteX30" fmla="*/ 118672 w 517255"/>
                <a:gd name="connsiteY30" fmla="*/ 265500 h 709602"/>
                <a:gd name="connsiteX31" fmla="*/ 133169 w 517255"/>
                <a:gd name="connsiteY31" fmla="*/ 271529 h 709602"/>
                <a:gd name="connsiteX32" fmla="*/ 147333 w 517255"/>
                <a:gd name="connsiteY32" fmla="*/ 274377 h 709602"/>
                <a:gd name="connsiteX33" fmla="*/ 155362 w 517255"/>
                <a:gd name="connsiteY33" fmla="*/ 262366 h 709602"/>
                <a:gd name="connsiteX34" fmla="*/ 155362 w 517255"/>
                <a:gd name="connsiteY34" fmla="*/ 185099 h 709602"/>
                <a:gd name="connsiteX35" fmla="*/ 258385 w 517255"/>
                <a:gd name="connsiteY35" fmla="*/ 185099 h 709602"/>
                <a:gd name="connsiteX36" fmla="*/ 270386 w 517255"/>
                <a:gd name="connsiteY36" fmla="*/ 177089 h 709602"/>
                <a:gd name="connsiteX37" fmla="*/ 267576 w 517255"/>
                <a:gd name="connsiteY37" fmla="*/ 162925 h 709602"/>
                <a:gd name="connsiteX38" fmla="*/ 261547 w 517255"/>
                <a:gd name="connsiteY38" fmla="*/ 148447 h 709602"/>
                <a:gd name="connsiteX39" fmla="*/ 282064 w 517255"/>
                <a:gd name="connsiteY39" fmla="*/ 127997 h 709602"/>
                <a:gd name="connsiteX40" fmla="*/ 302562 w 517255"/>
                <a:gd name="connsiteY40" fmla="*/ 148447 h 709602"/>
                <a:gd name="connsiteX41" fmla="*/ 296532 w 517255"/>
                <a:gd name="connsiteY41" fmla="*/ 162925 h 709602"/>
                <a:gd name="connsiteX42" fmla="*/ 293703 w 517255"/>
                <a:gd name="connsiteY42" fmla="*/ 177089 h 709602"/>
                <a:gd name="connsiteX43" fmla="*/ 305705 w 517255"/>
                <a:gd name="connsiteY43" fmla="*/ 185099 h 709602"/>
                <a:gd name="connsiteX44" fmla="*/ 378219 w 517255"/>
                <a:gd name="connsiteY44" fmla="*/ 185099 h 709602"/>
                <a:gd name="connsiteX45" fmla="*/ 378219 w 517255"/>
                <a:gd name="connsiteY45" fmla="*/ 296656 h 709602"/>
                <a:gd name="connsiteX46" fmla="*/ 386239 w 517255"/>
                <a:gd name="connsiteY46" fmla="*/ 308667 h 709602"/>
                <a:gd name="connsiteX47" fmla="*/ 400393 w 517255"/>
                <a:gd name="connsiteY47" fmla="*/ 305829 h 709602"/>
                <a:gd name="connsiteX48" fmla="*/ 414899 w 517255"/>
                <a:gd name="connsiteY48" fmla="*/ 299790 h 709602"/>
                <a:gd name="connsiteX49" fmla="*/ 435416 w 517255"/>
                <a:gd name="connsiteY49" fmla="*/ 320307 h 709602"/>
                <a:gd name="connsiteX50" fmla="*/ 414899 w 517255"/>
                <a:gd name="connsiteY50" fmla="*/ 340805 h 709602"/>
                <a:gd name="connsiteX51" fmla="*/ 400393 w 517255"/>
                <a:gd name="connsiteY51" fmla="*/ 334794 h 709602"/>
                <a:gd name="connsiteX52" fmla="*/ 386248 w 517255"/>
                <a:gd name="connsiteY52" fmla="*/ 331965 h 709602"/>
                <a:gd name="connsiteX53" fmla="*/ 258604 w 517255"/>
                <a:gd name="connsiteY53" fmla="*/ 25975 h 709602"/>
                <a:gd name="connsiteX54" fmla="*/ 378228 w 517255"/>
                <a:gd name="connsiteY54" fmla="*/ 59160 h 709602"/>
                <a:gd name="connsiteX55" fmla="*/ 378228 w 517255"/>
                <a:gd name="connsiteY55" fmla="*/ 159125 h 709602"/>
                <a:gd name="connsiteX56" fmla="*/ 327308 w 517255"/>
                <a:gd name="connsiteY56" fmla="*/ 159125 h 709602"/>
                <a:gd name="connsiteX57" fmla="*/ 328536 w 517255"/>
                <a:gd name="connsiteY57" fmla="*/ 148447 h 709602"/>
                <a:gd name="connsiteX58" fmla="*/ 282064 w 517255"/>
                <a:gd name="connsiteY58" fmla="*/ 102022 h 709602"/>
                <a:gd name="connsiteX59" fmla="*/ 235572 w 517255"/>
                <a:gd name="connsiteY59" fmla="*/ 148447 h 709602"/>
                <a:gd name="connsiteX60" fmla="*/ 236801 w 517255"/>
                <a:gd name="connsiteY60" fmla="*/ 159125 h 709602"/>
                <a:gd name="connsiteX61" fmla="*/ 48358 w 517255"/>
                <a:gd name="connsiteY61" fmla="*/ 159125 h 709602"/>
                <a:gd name="connsiteX62" fmla="*/ 258604 w 517255"/>
                <a:gd name="connsiteY62" fmla="*/ 25975 h 709602"/>
                <a:gd name="connsiteX63" fmla="*/ 37938 w 517255"/>
                <a:gd name="connsiteY63" fmla="*/ 185099 h 709602"/>
                <a:gd name="connsiteX64" fmla="*/ 129397 w 517255"/>
                <a:gd name="connsiteY64" fmla="*/ 185099 h 709602"/>
                <a:gd name="connsiteX65" fmla="*/ 129397 w 517255"/>
                <a:gd name="connsiteY65" fmla="*/ 240754 h 709602"/>
                <a:gd name="connsiteX66" fmla="*/ 118672 w 517255"/>
                <a:gd name="connsiteY66" fmla="*/ 239525 h 709602"/>
                <a:gd name="connsiteX67" fmla="*/ 72200 w 517255"/>
                <a:gd name="connsiteY67" fmla="*/ 286017 h 709602"/>
                <a:gd name="connsiteX68" fmla="*/ 118672 w 517255"/>
                <a:gd name="connsiteY68" fmla="*/ 332499 h 709602"/>
                <a:gd name="connsiteX69" fmla="*/ 129397 w 517255"/>
                <a:gd name="connsiteY69" fmla="*/ 331270 h 709602"/>
                <a:gd name="connsiteX70" fmla="*/ 129397 w 517255"/>
                <a:gd name="connsiteY70" fmla="*/ 381200 h 709602"/>
                <a:gd name="connsiteX71" fmla="*/ 61017 w 517255"/>
                <a:gd name="connsiteY71" fmla="*/ 381200 h 709602"/>
                <a:gd name="connsiteX72" fmla="*/ 25956 w 517255"/>
                <a:gd name="connsiteY72" fmla="*/ 258642 h 709602"/>
                <a:gd name="connsiteX73" fmla="*/ 37938 w 517255"/>
                <a:gd name="connsiteY73" fmla="*/ 185099 h 709602"/>
                <a:gd name="connsiteX74" fmla="*/ 173345 w 517255"/>
                <a:gd name="connsiteY74" fmla="*/ 572986 h 709602"/>
                <a:gd name="connsiteX75" fmla="*/ 173403 w 517255"/>
                <a:gd name="connsiteY75" fmla="*/ 562070 h 709602"/>
                <a:gd name="connsiteX76" fmla="*/ 173498 w 517255"/>
                <a:gd name="connsiteY76" fmla="*/ 554060 h 709602"/>
                <a:gd name="connsiteX77" fmla="*/ 343719 w 517255"/>
                <a:gd name="connsiteY77" fmla="*/ 554060 h 709602"/>
                <a:gd name="connsiteX78" fmla="*/ 343938 w 517255"/>
                <a:gd name="connsiteY78" fmla="*/ 564213 h 709602"/>
                <a:gd name="connsiteX79" fmla="*/ 343900 w 517255"/>
                <a:gd name="connsiteY79" fmla="*/ 577977 h 709602"/>
                <a:gd name="connsiteX80" fmla="*/ 173345 w 517255"/>
                <a:gd name="connsiteY80" fmla="*/ 577977 h 709602"/>
                <a:gd name="connsiteX81" fmla="*/ 173345 w 517255"/>
                <a:gd name="connsiteY81" fmla="*/ 572986 h 709602"/>
                <a:gd name="connsiteX82" fmla="*/ 258604 w 517255"/>
                <a:gd name="connsiteY82" fmla="*/ 683638 h 709602"/>
                <a:gd name="connsiteX83" fmla="*/ 215589 w 517255"/>
                <a:gd name="connsiteY83" fmla="*/ 656053 h 709602"/>
                <a:gd name="connsiteX84" fmla="*/ 301628 w 517255"/>
                <a:gd name="connsiteY84" fmla="*/ 656053 h 709602"/>
                <a:gd name="connsiteX85" fmla="*/ 258604 w 517255"/>
                <a:gd name="connsiteY85" fmla="*/ 683638 h 709602"/>
                <a:gd name="connsiteX86" fmla="*/ 316125 w 517255"/>
                <a:gd name="connsiteY86" fmla="*/ 630088 h 709602"/>
                <a:gd name="connsiteX87" fmla="*/ 201101 w 517255"/>
                <a:gd name="connsiteY87" fmla="*/ 630088 h 709602"/>
                <a:gd name="connsiteX88" fmla="*/ 173546 w 517255"/>
                <a:gd name="connsiteY88" fmla="*/ 603961 h 709602"/>
                <a:gd name="connsiteX89" fmla="*/ 343729 w 517255"/>
                <a:gd name="connsiteY89" fmla="*/ 603961 h 709602"/>
                <a:gd name="connsiteX90" fmla="*/ 316125 w 517255"/>
                <a:gd name="connsiteY90" fmla="*/ 630088 h 709602"/>
                <a:gd name="connsiteX91" fmla="*/ 125892 w 517255"/>
                <a:gd name="connsiteY91" fmla="*/ 449685 h 709602"/>
                <a:gd name="connsiteX92" fmla="*/ 79762 w 517255"/>
                <a:gd name="connsiteY92" fmla="*/ 407165 h 709602"/>
                <a:gd name="connsiteX93" fmla="*/ 378219 w 517255"/>
                <a:gd name="connsiteY93" fmla="*/ 407165 h 709602"/>
                <a:gd name="connsiteX94" fmla="*/ 378219 w 517255"/>
                <a:gd name="connsiteY94" fmla="*/ 459057 h 709602"/>
                <a:gd name="connsiteX95" fmla="*/ 347910 w 517255"/>
                <a:gd name="connsiteY95" fmla="*/ 498100 h 709602"/>
                <a:gd name="connsiteX96" fmla="*/ 343348 w 517255"/>
                <a:gd name="connsiteY96" fmla="*/ 528085 h 709602"/>
                <a:gd name="connsiteX97" fmla="*/ 173326 w 517255"/>
                <a:gd name="connsiteY97" fmla="*/ 528085 h 709602"/>
                <a:gd name="connsiteX98" fmla="*/ 167335 w 517255"/>
                <a:gd name="connsiteY98" fmla="*/ 494348 h 709602"/>
                <a:gd name="connsiteX99" fmla="*/ 129902 w 517255"/>
                <a:gd name="connsiteY99" fmla="*/ 452476 h 709602"/>
                <a:gd name="connsiteX100" fmla="*/ 125892 w 517255"/>
                <a:gd name="connsiteY100" fmla="*/ 449685 h 709602"/>
                <a:gd name="connsiteX101" fmla="*/ 404193 w 517255"/>
                <a:gd name="connsiteY101" fmla="*/ 440007 h 709602"/>
                <a:gd name="connsiteX102" fmla="*/ 404193 w 517255"/>
                <a:gd name="connsiteY102" fmla="*/ 365560 h 709602"/>
                <a:gd name="connsiteX103" fmla="*/ 414909 w 517255"/>
                <a:gd name="connsiteY103" fmla="*/ 366789 h 709602"/>
                <a:gd name="connsiteX104" fmla="*/ 461401 w 517255"/>
                <a:gd name="connsiteY104" fmla="*/ 320316 h 709602"/>
                <a:gd name="connsiteX105" fmla="*/ 414909 w 517255"/>
                <a:gd name="connsiteY105" fmla="*/ 273825 h 709602"/>
                <a:gd name="connsiteX106" fmla="*/ 404193 w 517255"/>
                <a:gd name="connsiteY106" fmla="*/ 275053 h 709602"/>
                <a:gd name="connsiteX107" fmla="*/ 404193 w 517255"/>
                <a:gd name="connsiteY107" fmla="*/ 77343 h 709602"/>
                <a:gd name="connsiteX108" fmla="*/ 491280 w 517255"/>
                <a:gd name="connsiteY108" fmla="*/ 258642 h 709602"/>
                <a:gd name="connsiteX109" fmla="*/ 404193 w 517255"/>
                <a:gd name="connsiteY109" fmla="*/ 440007 h 709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17255" h="709602">
                  <a:moveTo>
                    <a:pt x="405984" y="471154"/>
                  </a:moveTo>
                  <a:cubicBezTo>
                    <a:pt x="475650" y="422767"/>
                    <a:pt x="517255" y="343310"/>
                    <a:pt x="517255" y="258632"/>
                  </a:cubicBezTo>
                  <a:cubicBezTo>
                    <a:pt x="517255" y="116015"/>
                    <a:pt x="401222" y="0"/>
                    <a:pt x="258613" y="0"/>
                  </a:cubicBezTo>
                  <a:cubicBezTo>
                    <a:pt x="116014" y="0"/>
                    <a:pt x="0" y="116024"/>
                    <a:pt x="0" y="258632"/>
                  </a:cubicBezTo>
                  <a:cubicBezTo>
                    <a:pt x="0" y="343195"/>
                    <a:pt x="41500" y="422577"/>
                    <a:pt x="111052" y="471011"/>
                  </a:cubicBezTo>
                  <a:lnTo>
                    <a:pt x="111052" y="471002"/>
                  </a:lnTo>
                  <a:lnTo>
                    <a:pt x="115195" y="473869"/>
                  </a:lnTo>
                  <a:cubicBezTo>
                    <a:pt x="128521" y="483041"/>
                    <a:pt x="138151" y="489671"/>
                    <a:pt x="142875" y="503006"/>
                  </a:cubicBezTo>
                  <a:cubicBezTo>
                    <a:pt x="148076" y="517769"/>
                    <a:pt x="147809" y="535219"/>
                    <a:pt x="147542" y="552088"/>
                  </a:cubicBezTo>
                  <a:cubicBezTo>
                    <a:pt x="147485" y="555412"/>
                    <a:pt x="147438" y="558698"/>
                    <a:pt x="147428" y="561965"/>
                  </a:cubicBezTo>
                  <a:lnTo>
                    <a:pt x="147352" y="572795"/>
                  </a:lnTo>
                  <a:cubicBezTo>
                    <a:pt x="147285" y="582720"/>
                    <a:pt x="147218" y="592646"/>
                    <a:pt x="147390" y="602342"/>
                  </a:cubicBezTo>
                  <a:cubicBezTo>
                    <a:pt x="147390" y="627231"/>
                    <a:pt x="164440" y="648167"/>
                    <a:pt x="187433" y="654225"/>
                  </a:cubicBezTo>
                  <a:cubicBezTo>
                    <a:pt x="195548" y="686019"/>
                    <a:pt x="224342" y="709603"/>
                    <a:pt x="258613" y="709603"/>
                  </a:cubicBezTo>
                  <a:cubicBezTo>
                    <a:pt x="292903" y="709603"/>
                    <a:pt x="321697" y="686010"/>
                    <a:pt x="329813" y="654225"/>
                  </a:cubicBezTo>
                  <a:cubicBezTo>
                    <a:pt x="352844" y="648157"/>
                    <a:pt x="369865" y="627240"/>
                    <a:pt x="369865" y="602371"/>
                  </a:cubicBezTo>
                  <a:lnTo>
                    <a:pt x="369884" y="587712"/>
                  </a:lnTo>
                  <a:cubicBezTo>
                    <a:pt x="369865" y="579939"/>
                    <a:pt x="369865" y="572167"/>
                    <a:pt x="369922" y="564366"/>
                  </a:cubicBezTo>
                  <a:cubicBezTo>
                    <a:pt x="369961" y="559194"/>
                    <a:pt x="369770" y="553850"/>
                    <a:pt x="369589" y="548459"/>
                  </a:cubicBezTo>
                  <a:cubicBezTo>
                    <a:pt x="369122" y="533762"/>
                    <a:pt x="368598" y="518579"/>
                    <a:pt x="372637" y="506120"/>
                  </a:cubicBezTo>
                  <a:cubicBezTo>
                    <a:pt x="377552" y="490899"/>
                    <a:pt x="390392" y="481984"/>
                    <a:pt x="405984" y="471154"/>
                  </a:cubicBezTo>
                  <a:moveTo>
                    <a:pt x="386248" y="331965"/>
                  </a:moveTo>
                  <a:cubicBezTo>
                    <a:pt x="381391" y="333975"/>
                    <a:pt x="378228" y="338709"/>
                    <a:pt x="378228" y="343976"/>
                  </a:cubicBezTo>
                  <a:lnTo>
                    <a:pt x="378228" y="381200"/>
                  </a:lnTo>
                  <a:lnTo>
                    <a:pt x="155362" y="381200"/>
                  </a:lnTo>
                  <a:lnTo>
                    <a:pt x="155362" y="309677"/>
                  </a:lnTo>
                  <a:cubicBezTo>
                    <a:pt x="155362" y="304419"/>
                    <a:pt x="152200" y="299676"/>
                    <a:pt x="147342" y="297675"/>
                  </a:cubicBezTo>
                  <a:cubicBezTo>
                    <a:pt x="142484" y="295656"/>
                    <a:pt x="136884" y="296770"/>
                    <a:pt x="133188" y="300495"/>
                  </a:cubicBezTo>
                  <a:cubicBezTo>
                    <a:pt x="129311" y="304381"/>
                    <a:pt x="124149" y="306524"/>
                    <a:pt x="118672" y="306524"/>
                  </a:cubicBezTo>
                  <a:cubicBezTo>
                    <a:pt x="107366" y="306524"/>
                    <a:pt x="98174" y="297313"/>
                    <a:pt x="98174" y="286017"/>
                  </a:cubicBezTo>
                  <a:cubicBezTo>
                    <a:pt x="98174" y="274701"/>
                    <a:pt x="107375" y="265500"/>
                    <a:pt x="118672" y="265500"/>
                  </a:cubicBezTo>
                  <a:cubicBezTo>
                    <a:pt x="124158" y="265500"/>
                    <a:pt x="129311" y="267643"/>
                    <a:pt x="133169" y="271529"/>
                  </a:cubicBezTo>
                  <a:cubicBezTo>
                    <a:pt x="136893" y="275253"/>
                    <a:pt x="142475" y="276368"/>
                    <a:pt x="147333" y="274377"/>
                  </a:cubicBezTo>
                  <a:cubicBezTo>
                    <a:pt x="152200" y="272358"/>
                    <a:pt x="155362" y="267624"/>
                    <a:pt x="155362" y="262366"/>
                  </a:cubicBezTo>
                  <a:lnTo>
                    <a:pt x="155362" y="185099"/>
                  </a:lnTo>
                  <a:lnTo>
                    <a:pt x="258385" y="185099"/>
                  </a:lnTo>
                  <a:cubicBezTo>
                    <a:pt x="263652" y="185099"/>
                    <a:pt x="268376" y="181947"/>
                    <a:pt x="270386" y="177089"/>
                  </a:cubicBezTo>
                  <a:cubicBezTo>
                    <a:pt x="272396" y="172222"/>
                    <a:pt x="271301" y="166640"/>
                    <a:pt x="267576" y="162925"/>
                  </a:cubicBezTo>
                  <a:cubicBezTo>
                    <a:pt x="263690" y="159039"/>
                    <a:pt x="261547" y="153905"/>
                    <a:pt x="261547" y="148447"/>
                  </a:cubicBezTo>
                  <a:cubicBezTo>
                    <a:pt x="261547" y="137170"/>
                    <a:pt x="270758" y="127997"/>
                    <a:pt x="282064" y="127997"/>
                  </a:cubicBezTo>
                  <a:cubicBezTo>
                    <a:pt x="293361" y="127997"/>
                    <a:pt x="302562" y="137179"/>
                    <a:pt x="302562" y="148447"/>
                  </a:cubicBezTo>
                  <a:cubicBezTo>
                    <a:pt x="302562" y="153905"/>
                    <a:pt x="300419" y="159039"/>
                    <a:pt x="296532" y="162925"/>
                  </a:cubicBezTo>
                  <a:cubicBezTo>
                    <a:pt x="292808" y="166640"/>
                    <a:pt x="291694" y="172231"/>
                    <a:pt x="293703" y="177089"/>
                  </a:cubicBezTo>
                  <a:cubicBezTo>
                    <a:pt x="295713" y="181937"/>
                    <a:pt x="300457" y="185099"/>
                    <a:pt x="305705" y="185099"/>
                  </a:cubicBezTo>
                  <a:lnTo>
                    <a:pt x="378219" y="185099"/>
                  </a:lnTo>
                  <a:lnTo>
                    <a:pt x="378219" y="296656"/>
                  </a:lnTo>
                  <a:cubicBezTo>
                    <a:pt x="378219" y="301914"/>
                    <a:pt x="381381" y="306648"/>
                    <a:pt x="386239" y="308667"/>
                  </a:cubicBezTo>
                  <a:cubicBezTo>
                    <a:pt x="391097" y="310658"/>
                    <a:pt x="396678" y="309553"/>
                    <a:pt x="400393" y="305829"/>
                  </a:cubicBezTo>
                  <a:cubicBezTo>
                    <a:pt x="404279" y="301933"/>
                    <a:pt x="409432" y="299790"/>
                    <a:pt x="414899" y="299790"/>
                  </a:cubicBezTo>
                  <a:cubicBezTo>
                    <a:pt x="426215" y="299790"/>
                    <a:pt x="435416" y="309001"/>
                    <a:pt x="435416" y="320307"/>
                  </a:cubicBezTo>
                  <a:cubicBezTo>
                    <a:pt x="435416" y="331613"/>
                    <a:pt x="426206" y="340805"/>
                    <a:pt x="414899" y="340805"/>
                  </a:cubicBezTo>
                  <a:cubicBezTo>
                    <a:pt x="409413" y="340805"/>
                    <a:pt x="404260" y="338661"/>
                    <a:pt x="400393" y="334794"/>
                  </a:cubicBezTo>
                  <a:cubicBezTo>
                    <a:pt x="396678" y="331079"/>
                    <a:pt x="391097" y="329984"/>
                    <a:pt x="386248" y="331965"/>
                  </a:cubicBezTo>
                  <a:close/>
                  <a:moveTo>
                    <a:pt x="258604" y="25975"/>
                  </a:moveTo>
                  <a:cubicBezTo>
                    <a:pt x="302324" y="25975"/>
                    <a:pt x="343252" y="38110"/>
                    <a:pt x="378228" y="59160"/>
                  </a:cubicBezTo>
                  <a:lnTo>
                    <a:pt x="378228" y="159125"/>
                  </a:lnTo>
                  <a:lnTo>
                    <a:pt x="327308" y="159125"/>
                  </a:lnTo>
                  <a:cubicBezTo>
                    <a:pt x="328127" y="155667"/>
                    <a:pt x="328536" y="152095"/>
                    <a:pt x="328536" y="148447"/>
                  </a:cubicBezTo>
                  <a:cubicBezTo>
                    <a:pt x="328536" y="122844"/>
                    <a:pt x="307686" y="102022"/>
                    <a:pt x="282064" y="102022"/>
                  </a:cubicBezTo>
                  <a:cubicBezTo>
                    <a:pt x="256413" y="102022"/>
                    <a:pt x="235572" y="122844"/>
                    <a:pt x="235572" y="148447"/>
                  </a:cubicBezTo>
                  <a:cubicBezTo>
                    <a:pt x="235572" y="152086"/>
                    <a:pt x="235982" y="155667"/>
                    <a:pt x="236801" y="159125"/>
                  </a:cubicBezTo>
                  <a:lnTo>
                    <a:pt x="48358" y="159125"/>
                  </a:lnTo>
                  <a:cubicBezTo>
                    <a:pt x="85725" y="80486"/>
                    <a:pt x="165926" y="25975"/>
                    <a:pt x="258604" y="25975"/>
                  </a:cubicBezTo>
                  <a:close/>
                  <a:moveTo>
                    <a:pt x="37938" y="185099"/>
                  </a:moveTo>
                  <a:lnTo>
                    <a:pt x="129397" y="185099"/>
                  </a:lnTo>
                  <a:lnTo>
                    <a:pt x="129397" y="240754"/>
                  </a:lnTo>
                  <a:cubicBezTo>
                    <a:pt x="125920" y="239935"/>
                    <a:pt x="122330" y="239525"/>
                    <a:pt x="118672" y="239525"/>
                  </a:cubicBezTo>
                  <a:cubicBezTo>
                    <a:pt x="93059" y="239525"/>
                    <a:pt x="72200" y="260375"/>
                    <a:pt x="72200" y="286017"/>
                  </a:cubicBezTo>
                  <a:cubicBezTo>
                    <a:pt x="72200" y="311658"/>
                    <a:pt x="93050" y="332499"/>
                    <a:pt x="118672" y="332499"/>
                  </a:cubicBezTo>
                  <a:cubicBezTo>
                    <a:pt x="122330" y="332499"/>
                    <a:pt x="125920" y="332089"/>
                    <a:pt x="129397" y="331270"/>
                  </a:cubicBezTo>
                  <a:lnTo>
                    <a:pt x="129397" y="381200"/>
                  </a:lnTo>
                  <a:lnTo>
                    <a:pt x="61017" y="381200"/>
                  </a:lnTo>
                  <a:cubicBezTo>
                    <a:pt x="38462" y="344862"/>
                    <a:pt x="25956" y="302533"/>
                    <a:pt x="25956" y="258642"/>
                  </a:cubicBezTo>
                  <a:cubicBezTo>
                    <a:pt x="25965" y="232943"/>
                    <a:pt x="30204" y="208236"/>
                    <a:pt x="37938" y="185099"/>
                  </a:cubicBezTo>
                  <a:close/>
                  <a:moveTo>
                    <a:pt x="173345" y="572986"/>
                  </a:moveTo>
                  <a:lnTo>
                    <a:pt x="173403" y="562070"/>
                  </a:lnTo>
                  <a:cubicBezTo>
                    <a:pt x="173422" y="559422"/>
                    <a:pt x="173460" y="556736"/>
                    <a:pt x="173498" y="554060"/>
                  </a:cubicBezTo>
                  <a:lnTo>
                    <a:pt x="343719" y="554060"/>
                  </a:lnTo>
                  <a:cubicBezTo>
                    <a:pt x="343833" y="557479"/>
                    <a:pt x="343957" y="560927"/>
                    <a:pt x="343938" y="564213"/>
                  </a:cubicBezTo>
                  <a:cubicBezTo>
                    <a:pt x="343900" y="568795"/>
                    <a:pt x="343900" y="573396"/>
                    <a:pt x="343900" y="577977"/>
                  </a:cubicBezTo>
                  <a:lnTo>
                    <a:pt x="173345" y="577977"/>
                  </a:lnTo>
                  <a:cubicBezTo>
                    <a:pt x="173365" y="576310"/>
                    <a:pt x="173326" y="574653"/>
                    <a:pt x="173345" y="572986"/>
                  </a:cubicBezTo>
                  <a:close/>
                  <a:moveTo>
                    <a:pt x="258604" y="683638"/>
                  </a:moveTo>
                  <a:cubicBezTo>
                    <a:pt x="239535" y="683638"/>
                    <a:pt x="223161" y="672303"/>
                    <a:pt x="215589" y="656053"/>
                  </a:cubicBezTo>
                  <a:lnTo>
                    <a:pt x="301628" y="656053"/>
                  </a:lnTo>
                  <a:cubicBezTo>
                    <a:pt x="294065" y="672303"/>
                    <a:pt x="277673" y="683638"/>
                    <a:pt x="258604" y="683638"/>
                  </a:cubicBezTo>
                  <a:close/>
                  <a:moveTo>
                    <a:pt x="316125" y="630088"/>
                  </a:moveTo>
                  <a:lnTo>
                    <a:pt x="201101" y="630088"/>
                  </a:lnTo>
                  <a:cubicBezTo>
                    <a:pt x="186423" y="630088"/>
                    <a:pt x="174498" y="618592"/>
                    <a:pt x="173546" y="603961"/>
                  </a:cubicBezTo>
                  <a:lnTo>
                    <a:pt x="343729" y="603961"/>
                  </a:lnTo>
                  <a:cubicBezTo>
                    <a:pt x="342862" y="618496"/>
                    <a:pt x="330879" y="630088"/>
                    <a:pt x="316125" y="630088"/>
                  </a:cubicBezTo>
                  <a:close/>
                  <a:moveTo>
                    <a:pt x="125892" y="449685"/>
                  </a:moveTo>
                  <a:cubicBezTo>
                    <a:pt x="108433" y="437540"/>
                    <a:pt x="93031" y="423148"/>
                    <a:pt x="79762" y="407165"/>
                  </a:cubicBezTo>
                  <a:lnTo>
                    <a:pt x="378219" y="407165"/>
                  </a:lnTo>
                  <a:lnTo>
                    <a:pt x="378219" y="459057"/>
                  </a:lnTo>
                  <a:cubicBezTo>
                    <a:pt x="365398" y="468744"/>
                    <a:pt x="353720" y="480155"/>
                    <a:pt x="347910" y="498100"/>
                  </a:cubicBezTo>
                  <a:cubicBezTo>
                    <a:pt x="344729" y="507930"/>
                    <a:pt x="343633" y="518017"/>
                    <a:pt x="343348" y="528085"/>
                  </a:cubicBezTo>
                  <a:lnTo>
                    <a:pt x="173326" y="528085"/>
                  </a:lnTo>
                  <a:cubicBezTo>
                    <a:pt x="172764" y="516779"/>
                    <a:pt x="171260" y="505454"/>
                    <a:pt x="167335" y="494348"/>
                  </a:cubicBezTo>
                  <a:cubicBezTo>
                    <a:pt x="159801" y="473059"/>
                    <a:pt x="144599" y="462591"/>
                    <a:pt x="129902" y="452476"/>
                  </a:cubicBezTo>
                  <a:lnTo>
                    <a:pt x="125892" y="449685"/>
                  </a:lnTo>
                  <a:moveTo>
                    <a:pt x="404193" y="440007"/>
                  </a:moveTo>
                  <a:lnTo>
                    <a:pt x="404193" y="365560"/>
                  </a:lnTo>
                  <a:cubicBezTo>
                    <a:pt x="407670" y="366379"/>
                    <a:pt x="411261" y="366789"/>
                    <a:pt x="414909" y="366789"/>
                  </a:cubicBezTo>
                  <a:cubicBezTo>
                    <a:pt x="440541" y="366789"/>
                    <a:pt x="461401" y="345948"/>
                    <a:pt x="461401" y="320316"/>
                  </a:cubicBezTo>
                  <a:cubicBezTo>
                    <a:pt x="461401" y="294675"/>
                    <a:pt x="440550" y="273825"/>
                    <a:pt x="414909" y="273825"/>
                  </a:cubicBezTo>
                  <a:cubicBezTo>
                    <a:pt x="411261" y="273825"/>
                    <a:pt x="407670" y="274234"/>
                    <a:pt x="404193" y="275053"/>
                  </a:cubicBezTo>
                  <a:lnTo>
                    <a:pt x="404193" y="77343"/>
                  </a:lnTo>
                  <a:cubicBezTo>
                    <a:pt x="457229" y="120015"/>
                    <a:pt x="491280" y="185423"/>
                    <a:pt x="491280" y="258642"/>
                  </a:cubicBezTo>
                  <a:cubicBezTo>
                    <a:pt x="491280" y="329355"/>
                    <a:pt x="458981" y="395983"/>
                    <a:pt x="404193" y="440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7314580-67DB-411F-91BD-DF24F5A9F726}"/>
                </a:ext>
              </a:extLst>
            </p:cNvPr>
            <p:cNvSpPr/>
            <p:nvPr/>
          </p:nvSpPr>
          <p:spPr>
            <a:xfrm>
              <a:off x="-896259" y="2343774"/>
              <a:ext cx="26955" cy="29489"/>
            </a:xfrm>
            <a:custGeom>
              <a:avLst/>
              <a:gdLst>
                <a:gd name="connsiteX0" fmla="*/ 0 w 26955"/>
                <a:gd name="connsiteY0" fmla="*/ 8144 h 29489"/>
                <a:gd name="connsiteX1" fmla="*/ 14811 w 26955"/>
                <a:gd name="connsiteY1" fmla="*/ 29489 h 29489"/>
                <a:gd name="connsiteX2" fmla="*/ 26956 w 26955"/>
                <a:gd name="connsiteY2" fmla="*/ 20612 h 29489"/>
                <a:gd name="connsiteX3" fmla="*/ 11163 w 26955"/>
                <a:gd name="connsiteY3" fmla="*/ 0 h 29489"/>
                <a:gd name="connsiteX4" fmla="*/ 0 w 26955"/>
                <a:gd name="connsiteY4" fmla="*/ 8144 h 2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5" h="29489">
                  <a:moveTo>
                    <a:pt x="0" y="8144"/>
                  </a:moveTo>
                  <a:lnTo>
                    <a:pt x="14811" y="29489"/>
                  </a:lnTo>
                  <a:cubicBezTo>
                    <a:pt x="18945" y="26622"/>
                    <a:pt x="22974" y="23670"/>
                    <a:pt x="26956" y="20612"/>
                  </a:cubicBezTo>
                  <a:lnTo>
                    <a:pt x="11163" y="0"/>
                  </a:lnTo>
                  <a:cubicBezTo>
                    <a:pt x="7515" y="2791"/>
                    <a:pt x="3800" y="5524"/>
                    <a:pt x="0" y="8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0A287FA0-317E-40FC-BA86-530A89E4C132}"/>
                </a:ext>
              </a:extLst>
            </p:cNvPr>
            <p:cNvSpPr/>
            <p:nvPr/>
          </p:nvSpPr>
          <p:spPr>
            <a:xfrm>
              <a:off x="-1296843" y="1870096"/>
              <a:ext cx="38871" cy="38795"/>
            </a:xfrm>
            <a:custGeom>
              <a:avLst/>
              <a:gdLst>
                <a:gd name="connsiteX0" fmla="*/ 0 w 38871"/>
                <a:gd name="connsiteY0" fmla="*/ 21003 h 38795"/>
                <a:gd name="connsiteX1" fmla="*/ 18926 w 38871"/>
                <a:gd name="connsiteY1" fmla="*/ 38795 h 38795"/>
                <a:gd name="connsiteX2" fmla="*/ 38872 w 38871"/>
                <a:gd name="connsiteY2" fmla="*/ 19488 h 38795"/>
                <a:gd name="connsiteX3" fmla="*/ 21688 w 38871"/>
                <a:gd name="connsiteY3" fmla="*/ 0 h 38795"/>
                <a:gd name="connsiteX4" fmla="*/ 0 w 38871"/>
                <a:gd name="connsiteY4" fmla="*/ 21003 h 3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71" h="38795">
                  <a:moveTo>
                    <a:pt x="0" y="21003"/>
                  </a:moveTo>
                  <a:lnTo>
                    <a:pt x="18926" y="38795"/>
                  </a:lnTo>
                  <a:cubicBezTo>
                    <a:pt x="25213" y="32099"/>
                    <a:pt x="31928" y="25603"/>
                    <a:pt x="38872" y="19488"/>
                  </a:cubicBezTo>
                  <a:lnTo>
                    <a:pt x="21688" y="0"/>
                  </a:lnTo>
                  <a:cubicBezTo>
                    <a:pt x="14145" y="6639"/>
                    <a:pt x="6848" y="13706"/>
                    <a:pt x="0" y="21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80C1741-95A7-43FD-B666-120153EEA130}"/>
                </a:ext>
              </a:extLst>
            </p:cNvPr>
            <p:cNvSpPr/>
            <p:nvPr/>
          </p:nvSpPr>
          <p:spPr>
            <a:xfrm>
              <a:off x="-1181123" y="1802811"/>
              <a:ext cx="35823" cy="33899"/>
            </a:xfrm>
            <a:custGeom>
              <a:avLst/>
              <a:gdLst>
                <a:gd name="connsiteX0" fmla="*/ 35824 w 35823"/>
                <a:gd name="connsiteY0" fmla="*/ 24955 h 33899"/>
                <a:gd name="connsiteX1" fmla="*/ 28623 w 35823"/>
                <a:gd name="connsiteY1" fmla="*/ 0 h 33899"/>
                <a:gd name="connsiteX2" fmla="*/ 0 w 35823"/>
                <a:gd name="connsiteY2" fmla="*/ 9754 h 33899"/>
                <a:gd name="connsiteX3" fmla="*/ 9563 w 35823"/>
                <a:gd name="connsiteY3" fmla="*/ 33899 h 33899"/>
                <a:gd name="connsiteX4" fmla="*/ 35824 w 35823"/>
                <a:gd name="connsiteY4" fmla="*/ 24955 h 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3" h="33899">
                  <a:moveTo>
                    <a:pt x="35824" y="24955"/>
                  </a:moveTo>
                  <a:lnTo>
                    <a:pt x="28623" y="0"/>
                  </a:lnTo>
                  <a:cubicBezTo>
                    <a:pt x="18926" y="2781"/>
                    <a:pt x="9306" y="6077"/>
                    <a:pt x="0" y="9754"/>
                  </a:cubicBezTo>
                  <a:lnTo>
                    <a:pt x="9563" y="33899"/>
                  </a:lnTo>
                  <a:cubicBezTo>
                    <a:pt x="18088" y="30528"/>
                    <a:pt x="26927" y="27518"/>
                    <a:pt x="35824" y="249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A114290-256A-47B2-96CE-34A7D96FB46C}"/>
                </a:ext>
              </a:extLst>
            </p:cNvPr>
            <p:cNvSpPr/>
            <p:nvPr/>
          </p:nvSpPr>
          <p:spPr>
            <a:xfrm>
              <a:off x="-1044602" y="1790991"/>
              <a:ext cx="31680" cy="29003"/>
            </a:xfrm>
            <a:custGeom>
              <a:avLst/>
              <a:gdLst>
                <a:gd name="connsiteX0" fmla="*/ 31680 w 31680"/>
                <a:gd name="connsiteY0" fmla="*/ 3353 h 29003"/>
                <a:gd name="connsiteX1" fmla="*/ 1657 w 31680"/>
                <a:gd name="connsiteY1" fmla="*/ 0 h 29003"/>
                <a:gd name="connsiteX2" fmla="*/ 0 w 31680"/>
                <a:gd name="connsiteY2" fmla="*/ 25937 h 29003"/>
                <a:gd name="connsiteX3" fmla="*/ 27584 w 31680"/>
                <a:gd name="connsiteY3" fmla="*/ 29004 h 29003"/>
                <a:gd name="connsiteX4" fmla="*/ 31680 w 31680"/>
                <a:gd name="connsiteY4" fmla="*/ 3353 h 2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" h="29003">
                  <a:moveTo>
                    <a:pt x="31680" y="3353"/>
                  </a:moveTo>
                  <a:cubicBezTo>
                    <a:pt x="21765" y="1772"/>
                    <a:pt x="11659" y="638"/>
                    <a:pt x="1657" y="0"/>
                  </a:cubicBezTo>
                  <a:lnTo>
                    <a:pt x="0" y="25937"/>
                  </a:lnTo>
                  <a:cubicBezTo>
                    <a:pt x="9192" y="26518"/>
                    <a:pt x="18469" y="27546"/>
                    <a:pt x="27584" y="29004"/>
                  </a:cubicBezTo>
                  <a:lnTo>
                    <a:pt x="31680" y="33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27A798D-8F95-45C3-BBA7-C1D68D24386D}"/>
                </a:ext>
              </a:extLst>
            </p:cNvPr>
            <p:cNvSpPr/>
            <p:nvPr/>
          </p:nvSpPr>
          <p:spPr>
            <a:xfrm>
              <a:off x="-1243331" y="1829653"/>
              <a:ext cx="38261" cy="37271"/>
            </a:xfrm>
            <a:custGeom>
              <a:avLst/>
              <a:gdLst>
                <a:gd name="connsiteX0" fmla="*/ 38262 w 38261"/>
                <a:gd name="connsiteY0" fmla="*/ 22784 h 37271"/>
                <a:gd name="connsiteX1" fmla="*/ 25765 w 38261"/>
                <a:gd name="connsiteY1" fmla="*/ 0 h 37271"/>
                <a:gd name="connsiteX2" fmla="*/ 0 w 38261"/>
                <a:gd name="connsiteY2" fmla="*/ 15764 h 37271"/>
                <a:gd name="connsiteX3" fmla="*/ 14602 w 38261"/>
                <a:gd name="connsiteY3" fmla="*/ 37271 h 37271"/>
                <a:gd name="connsiteX4" fmla="*/ 38262 w 38261"/>
                <a:gd name="connsiteY4" fmla="*/ 22784 h 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61" h="37271">
                  <a:moveTo>
                    <a:pt x="38262" y="22784"/>
                  </a:moveTo>
                  <a:lnTo>
                    <a:pt x="25765" y="0"/>
                  </a:lnTo>
                  <a:cubicBezTo>
                    <a:pt x="16974" y="4829"/>
                    <a:pt x="8315" y="10125"/>
                    <a:pt x="0" y="15764"/>
                  </a:cubicBezTo>
                  <a:lnTo>
                    <a:pt x="14602" y="37271"/>
                  </a:lnTo>
                  <a:cubicBezTo>
                    <a:pt x="22231" y="32080"/>
                    <a:pt x="30194" y="27203"/>
                    <a:pt x="38262" y="22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96CAFEA-E912-4F73-BDA1-C4E7FEABA8CC}"/>
                </a:ext>
              </a:extLst>
            </p:cNvPr>
            <p:cNvSpPr/>
            <p:nvPr/>
          </p:nvSpPr>
          <p:spPr>
            <a:xfrm>
              <a:off x="-825231" y="1923169"/>
              <a:ext cx="37566" cy="38442"/>
            </a:xfrm>
            <a:custGeom>
              <a:avLst/>
              <a:gdLst>
                <a:gd name="connsiteX0" fmla="*/ 0 w 37566"/>
                <a:gd name="connsiteY0" fmla="*/ 15211 h 38442"/>
                <a:gd name="connsiteX1" fmla="*/ 15164 w 37566"/>
                <a:gd name="connsiteY1" fmla="*/ 38443 h 38442"/>
                <a:gd name="connsiteX2" fmla="*/ 37567 w 37566"/>
                <a:gd name="connsiteY2" fmla="*/ 25289 h 38442"/>
                <a:gd name="connsiteX3" fmla="*/ 21069 w 37566"/>
                <a:gd name="connsiteY3" fmla="*/ 0 h 38442"/>
                <a:gd name="connsiteX4" fmla="*/ 0 w 37566"/>
                <a:gd name="connsiteY4" fmla="*/ 15211 h 3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66" h="38442">
                  <a:moveTo>
                    <a:pt x="0" y="15211"/>
                  </a:moveTo>
                  <a:cubicBezTo>
                    <a:pt x="5410" y="22689"/>
                    <a:pt x="10516" y="30499"/>
                    <a:pt x="15164" y="38443"/>
                  </a:cubicBezTo>
                  <a:lnTo>
                    <a:pt x="37567" y="25289"/>
                  </a:lnTo>
                  <a:cubicBezTo>
                    <a:pt x="32509" y="16650"/>
                    <a:pt x="26946" y="8134"/>
                    <a:pt x="21069" y="0"/>
                  </a:cubicBezTo>
                  <a:lnTo>
                    <a:pt x="0" y="15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B4F09BAB-463D-4463-B8B9-A35B6AC9BB2D}"/>
                </a:ext>
              </a:extLst>
            </p:cNvPr>
            <p:cNvSpPr/>
            <p:nvPr/>
          </p:nvSpPr>
          <p:spPr>
            <a:xfrm>
              <a:off x="-774673" y="2051776"/>
              <a:ext cx="29641" cy="32232"/>
            </a:xfrm>
            <a:custGeom>
              <a:avLst/>
              <a:gdLst>
                <a:gd name="connsiteX0" fmla="*/ 29642 w 29641"/>
                <a:gd name="connsiteY0" fmla="*/ 29918 h 32232"/>
                <a:gd name="connsiteX1" fmla="*/ 25565 w 29641"/>
                <a:gd name="connsiteY1" fmla="*/ 0 h 32232"/>
                <a:gd name="connsiteX2" fmla="*/ 0 w 29641"/>
                <a:gd name="connsiteY2" fmla="*/ 4715 h 32232"/>
                <a:gd name="connsiteX3" fmla="*/ 3762 w 29641"/>
                <a:gd name="connsiteY3" fmla="*/ 32233 h 32232"/>
                <a:gd name="connsiteX4" fmla="*/ 29642 w 29641"/>
                <a:gd name="connsiteY4" fmla="*/ 29918 h 3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" h="32232">
                  <a:moveTo>
                    <a:pt x="29642" y="29918"/>
                  </a:moveTo>
                  <a:cubicBezTo>
                    <a:pt x="28746" y="19955"/>
                    <a:pt x="27394" y="9887"/>
                    <a:pt x="25565" y="0"/>
                  </a:cubicBezTo>
                  <a:lnTo>
                    <a:pt x="0" y="4715"/>
                  </a:lnTo>
                  <a:cubicBezTo>
                    <a:pt x="1695" y="13802"/>
                    <a:pt x="2943" y="23060"/>
                    <a:pt x="3762" y="32233"/>
                  </a:cubicBezTo>
                  <a:lnTo>
                    <a:pt x="29642" y="299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F391002-A1AF-47E3-8C33-8055A1518E18}"/>
                </a:ext>
              </a:extLst>
            </p:cNvPr>
            <p:cNvSpPr/>
            <p:nvPr/>
          </p:nvSpPr>
          <p:spPr>
            <a:xfrm>
              <a:off x="-793361" y="1984396"/>
              <a:ext cx="34432" cy="36233"/>
            </a:xfrm>
            <a:custGeom>
              <a:avLst/>
              <a:gdLst>
                <a:gd name="connsiteX0" fmla="*/ 34433 w 34432"/>
                <a:gd name="connsiteY0" fmla="*/ 28327 h 36233"/>
                <a:gd name="connsiteX1" fmla="*/ 23870 w 34432"/>
                <a:gd name="connsiteY1" fmla="*/ 0 h 36233"/>
                <a:gd name="connsiteX2" fmla="*/ 0 w 34432"/>
                <a:gd name="connsiteY2" fmla="*/ 10239 h 36233"/>
                <a:gd name="connsiteX3" fmla="*/ 9696 w 34432"/>
                <a:gd name="connsiteY3" fmla="*/ 36233 h 36233"/>
                <a:gd name="connsiteX4" fmla="*/ 34433 w 34432"/>
                <a:gd name="connsiteY4" fmla="*/ 28327 h 3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32" h="36233">
                  <a:moveTo>
                    <a:pt x="34433" y="28327"/>
                  </a:moveTo>
                  <a:cubicBezTo>
                    <a:pt x="31366" y="18726"/>
                    <a:pt x="27813" y="9201"/>
                    <a:pt x="23870" y="0"/>
                  </a:cubicBezTo>
                  <a:lnTo>
                    <a:pt x="0" y="10239"/>
                  </a:lnTo>
                  <a:cubicBezTo>
                    <a:pt x="3610" y="18679"/>
                    <a:pt x="6887" y="27432"/>
                    <a:pt x="9696" y="36233"/>
                  </a:cubicBezTo>
                  <a:lnTo>
                    <a:pt x="34433" y="283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3EFC58F1-12D3-4BB8-9C93-97BE712FBB90}"/>
                </a:ext>
              </a:extLst>
            </p:cNvPr>
            <p:cNvSpPr/>
            <p:nvPr/>
          </p:nvSpPr>
          <p:spPr>
            <a:xfrm>
              <a:off x="-921348" y="1830319"/>
              <a:ext cx="38280" cy="37309"/>
            </a:xfrm>
            <a:custGeom>
              <a:avLst/>
              <a:gdLst>
                <a:gd name="connsiteX0" fmla="*/ 38281 w 38280"/>
                <a:gd name="connsiteY0" fmla="*/ 15869 h 37309"/>
                <a:gd name="connsiteX1" fmla="*/ 12630 w 38280"/>
                <a:gd name="connsiteY1" fmla="*/ 0 h 37309"/>
                <a:gd name="connsiteX2" fmla="*/ 0 w 38280"/>
                <a:gd name="connsiteY2" fmla="*/ 22708 h 37309"/>
                <a:gd name="connsiteX3" fmla="*/ 23622 w 38280"/>
                <a:gd name="connsiteY3" fmla="*/ 37309 h 37309"/>
                <a:gd name="connsiteX4" fmla="*/ 38281 w 38280"/>
                <a:gd name="connsiteY4" fmla="*/ 1586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80" h="37309">
                  <a:moveTo>
                    <a:pt x="38281" y="15869"/>
                  </a:moveTo>
                  <a:cubicBezTo>
                    <a:pt x="30042" y="10220"/>
                    <a:pt x="21412" y="4886"/>
                    <a:pt x="12630" y="0"/>
                  </a:cubicBezTo>
                  <a:lnTo>
                    <a:pt x="0" y="22708"/>
                  </a:lnTo>
                  <a:cubicBezTo>
                    <a:pt x="8096" y="27213"/>
                    <a:pt x="16021" y="32118"/>
                    <a:pt x="23622" y="37309"/>
                  </a:cubicBezTo>
                  <a:lnTo>
                    <a:pt x="38281" y="158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19D1F814-B147-429B-A935-6C51D460FC80}"/>
                </a:ext>
              </a:extLst>
            </p:cNvPr>
            <p:cNvSpPr/>
            <p:nvPr/>
          </p:nvSpPr>
          <p:spPr>
            <a:xfrm>
              <a:off x="-868618" y="1871001"/>
              <a:ext cx="38881" cy="38804"/>
            </a:xfrm>
            <a:custGeom>
              <a:avLst/>
              <a:gdLst>
                <a:gd name="connsiteX0" fmla="*/ 19869 w 38881"/>
                <a:gd name="connsiteY0" fmla="*/ 38805 h 38804"/>
                <a:gd name="connsiteX1" fmla="*/ 38881 w 38881"/>
                <a:gd name="connsiteY1" fmla="*/ 21088 h 38804"/>
                <a:gd name="connsiteX2" fmla="*/ 17278 w 38881"/>
                <a:gd name="connsiteY2" fmla="*/ 0 h 38804"/>
                <a:gd name="connsiteX3" fmla="*/ 0 w 38881"/>
                <a:gd name="connsiteY3" fmla="*/ 19412 h 38804"/>
                <a:gd name="connsiteX4" fmla="*/ 19869 w 38881"/>
                <a:gd name="connsiteY4" fmla="*/ 38805 h 3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81" h="38804">
                  <a:moveTo>
                    <a:pt x="19869" y="38805"/>
                  </a:moveTo>
                  <a:lnTo>
                    <a:pt x="38881" y="21088"/>
                  </a:lnTo>
                  <a:cubicBezTo>
                    <a:pt x="32052" y="13764"/>
                    <a:pt x="24784" y="6668"/>
                    <a:pt x="17278" y="0"/>
                  </a:cubicBezTo>
                  <a:lnTo>
                    <a:pt x="0" y="19412"/>
                  </a:lnTo>
                  <a:cubicBezTo>
                    <a:pt x="6906" y="25556"/>
                    <a:pt x="13602" y="32080"/>
                    <a:pt x="19869" y="38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81DD211A-0997-446F-95AB-99B64B415BB4}"/>
                </a:ext>
              </a:extLst>
            </p:cNvPr>
            <p:cNvSpPr/>
            <p:nvPr/>
          </p:nvSpPr>
          <p:spPr>
            <a:xfrm>
              <a:off x="-980965" y="1803192"/>
              <a:ext cx="35871" cy="33985"/>
            </a:xfrm>
            <a:custGeom>
              <a:avLst/>
              <a:gdLst>
                <a:gd name="connsiteX0" fmla="*/ 35871 w 35871"/>
                <a:gd name="connsiteY0" fmla="*/ 9858 h 33985"/>
                <a:gd name="connsiteX1" fmla="*/ 7315 w 35871"/>
                <a:gd name="connsiteY1" fmla="*/ 0 h 33985"/>
                <a:gd name="connsiteX2" fmla="*/ 0 w 35871"/>
                <a:gd name="connsiteY2" fmla="*/ 24936 h 33985"/>
                <a:gd name="connsiteX3" fmla="*/ 26232 w 35871"/>
                <a:gd name="connsiteY3" fmla="*/ 33985 h 33985"/>
                <a:gd name="connsiteX4" fmla="*/ 35871 w 35871"/>
                <a:gd name="connsiteY4" fmla="*/ 9858 h 3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71" h="33985">
                  <a:moveTo>
                    <a:pt x="35871" y="9858"/>
                  </a:moveTo>
                  <a:cubicBezTo>
                    <a:pt x="26584" y="6153"/>
                    <a:pt x="16974" y="2838"/>
                    <a:pt x="7315" y="0"/>
                  </a:cubicBezTo>
                  <a:lnTo>
                    <a:pt x="0" y="24936"/>
                  </a:lnTo>
                  <a:cubicBezTo>
                    <a:pt x="8877" y="27527"/>
                    <a:pt x="17707" y="30585"/>
                    <a:pt x="26232" y="33985"/>
                  </a:cubicBezTo>
                  <a:lnTo>
                    <a:pt x="35871" y="9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2ABDDD3-B3C5-4AC1-950F-F9D66A10EFD4}"/>
                </a:ext>
              </a:extLst>
            </p:cNvPr>
            <p:cNvSpPr/>
            <p:nvPr/>
          </p:nvSpPr>
          <p:spPr>
            <a:xfrm>
              <a:off x="-1113191" y="1790905"/>
              <a:ext cx="31584" cy="28889"/>
            </a:xfrm>
            <a:custGeom>
              <a:avLst/>
              <a:gdLst>
                <a:gd name="connsiteX0" fmla="*/ 31585 w 31584"/>
                <a:gd name="connsiteY0" fmla="*/ 25937 h 28889"/>
                <a:gd name="connsiteX1" fmla="*/ 30023 w 31584"/>
                <a:gd name="connsiteY1" fmla="*/ 0 h 28889"/>
                <a:gd name="connsiteX2" fmla="*/ 0 w 31584"/>
                <a:gd name="connsiteY2" fmla="*/ 3219 h 28889"/>
                <a:gd name="connsiteX3" fmla="*/ 4000 w 31584"/>
                <a:gd name="connsiteY3" fmla="*/ 28889 h 28889"/>
                <a:gd name="connsiteX4" fmla="*/ 31585 w 31584"/>
                <a:gd name="connsiteY4" fmla="*/ 25937 h 2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84" h="28889">
                  <a:moveTo>
                    <a:pt x="31585" y="25937"/>
                  </a:moveTo>
                  <a:lnTo>
                    <a:pt x="30023" y="0"/>
                  </a:lnTo>
                  <a:cubicBezTo>
                    <a:pt x="19955" y="600"/>
                    <a:pt x="9839" y="1686"/>
                    <a:pt x="0" y="3219"/>
                  </a:cubicBezTo>
                  <a:lnTo>
                    <a:pt x="4000" y="28889"/>
                  </a:lnTo>
                  <a:cubicBezTo>
                    <a:pt x="13040" y="27480"/>
                    <a:pt x="22317" y="26489"/>
                    <a:pt x="31585" y="259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76E7492-A67F-4E6E-9CC3-DD0EB191C103}"/>
                </a:ext>
              </a:extLst>
            </p:cNvPr>
            <p:cNvSpPr/>
            <p:nvPr/>
          </p:nvSpPr>
          <p:spPr>
            <a:xfrm>
              <a:off x="-1339162" y="1922074"/>
              <a:ext cx="37614" cy="38480"/>
            </a:xfrm>
            <a:custGeom>
              <a:avLst/>
              <a:gdLst>
                <a:gd name="connsiteX0" fmla="*/ 37614 w 37614"/>
                <a:gd name="connsiteY0" fmla="*/ 15297 h 38480"/>
                <a:gd name="connsiteX1" fmla="*/ 16621 w 37614"/>
                <a:gd name="connsiteY1" fmla="*/ 0 h 38480"/>
                <a:gd name="connsiteX2" fmla="*/ 0 w 37614"/>
                <a:gd name="connsiteY2" fmla="*/ 25203 h 38480"/>
                <a:gd name="connsiteX3" fmla="*/ 22355 w 37614"/>
                <a:gd name="connsiteY3" fmla="*/ 38481 h 38480"/>
                <a:gd name="connsiteX4" fmla="*/ 37614 w 37614"/>
                <a:gd name="connsiteY4" fmla="*/ 15297 h 3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14" h="38480">
                  <a:moveTo>
                    <a:pt x="37614" y="15297"/>
                  </a:moveTo>
                  <a:lnTo>
                    <a:pt x="16621" y="0"/>
                  </a:lnTo>
                  <a:cubicBezTo>
                    <a:pt x="10735" y="8087"/>
                    <a:pt x="5144" y="16564"/>
                    <a:pt x="0" y="25203"/>
                  </a:cubicBezTo>
                  <a:lnTo>
                    <a:pt x="22355" y="38481"/>
                  </a:lnTo>
                  <a:cubicBezTo>
                    <a:pt x="27061" y="30528"/>
                    <a:pt x="32195" y="22736"/>
                    <a:pt x="37614" y="15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1494F1D-F0F8-4BAE-84B6-6908A09E1FE4}"/>
                </a:ext>
              </a:extLst>
            </p:cNvPr>
            <p:cNvSpPr/>
            <p:nvPr/>
          </p:nvSpPr>
          <p:spPr>
            <a:xfrm>
              <a:off x="-787598" y="2184954"/>
              <a:ext cx="33432" cy="35394"/>
            </a:xfrm>
            <a:custGeom>
              <a:avLst/>
              <a:gdLst>
                <a:gd name="connsiteX0" fmla="*/ 0 w 33432"/>
                <a:gd name="connsiteY0" fmla="*/ 26460 h 35394"/>
                <a:gd name="connsiteX1" fmla="*/ 24413 w 33432"/>
                <a:gd name="connsiteY1" fmla="*/ 35395 h 35394"/>
                <a:gd name="connsiteX2" fmla="*/ 33433 w 33432"/>
                <a:gd name="connsiteY2" fmla="*/ 6572 h 35394"/>
                <a:gd name="connsiteX3" fmla="*/ 8296 w 33432"/>
                <a:gd name="connsiteY3" fmla="*/ 0 h 35394"/>
                <a:gd name="connsiteX4" fmla="*/ 0 w 33432"/>
                <a:gd name="connsiteY4" fmla="*/ 26460 h 3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32" h="35394">
                  <a:moveTo>
                    <a:pt x="0" y="26460"/>
                  </a:moveTo>
                  <a:lnTo>
                    <a:pt x="24413" y="35395"/>
                  </a:lnTo>
                  <a:cubicBezTo>
                    <a:pt x="27851" y="25994"/>
                    <a:pt x="30890" y="16288"/>
                    <a:pt x="33433" y="6572"/>
                  </a:cubicBezTo>
                  <a:lnTo>
                    <a:pt x="8296" y="0"/>
                  </a:lnTo>
                  <a:cubicBezTo>
                    <a:pt x="5972" y="8906"/>
                    <a:pt x="3181" y="17821"/>
                    <a:pt x="0" y="264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4D756C6B-FF4D-4BFF-98A1-943F3DE38913}"/>
                </a:ext>
              </a:extLst>
            </p:cNvPr>
            <p:cNvSpPr/>
            <p:nvPr/>
          </p:nvSpPr>
          <p:spPr>
            <a:xfrm>
              <a:off x="-816411" y="2245276"/>
              <a:ext cx="36985" cy="38080"/>
            </a:xfrm>
            <a:custGeom>
              <a:avLst/>
              <a:gdLst>
                <a:gd name="connsiteX0" fmla="*/ 0 w 36985"/>
                <a:gd name="connsiteY0" fmla="*/ 24003 h 38080"/>
                <a:gd name="connsiteX1" fmla="*/ 21841 w 36985"/>
                <a:gd name="connsiteY1" fmla="*/ 38081 h 38080"/>
                <a:gd name="connsiteX2" fmla="*/ 36986 w 36985"/>
                <a:gd name="connsiteY2" fmla="*/ 11935 h 38080"/>
                <a:gd name="connsiteX3" fmla="*/ 13916 w 36985"/>
                <a:gd name="connsiteY3" fmla="*/ 0 h 38080"/>
                <a:gd name="connsiteX4" fmla="*/ 0 w 36985"/>
                <a:gd name="connsiteY4" fmla="*/ 24003 h 3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85" h="38080">
                  <a:moveTo>
                    <a:pt x="0" y="24003"/>
                  </a:moveTo>
                  <a:lnTo>
                    <a:pt x="21841" y="38081"/>
                  </a:lnTo>
                  <a:cubicBezTo>
                    <a:pt x="27289" y="29623"/>
                    <a:pt x="32385" y="20822"/>
                    <a:pt x="36986" y="11935"/>
                  </a:cubicBezTo>
                  <a:lnTo>
                    <a:pt x="13916" y="0"/>
                  </a:lnTo>
                  <a:cubicBezTo>
                    <a:pt x="9687" y="8153"/>
                    <a:pt x="5001" y="16240"/>
                    <a:pt x="0" y="24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A3EAA874-A99A-4921-ACE3-A3AA51B9D80D}"/>
                </a:ext>
              </a:extLst>
            </p:cNvPr>
            <p:cNvSpPr/>
            <p:nvPr/>
          </p:nvSpPr>
          <p:spPr>
            <a:xfrm>
              <a:off x="-1309901" y="2298102"/>
              <a:ext cx="38709" cy="38900"/>
            </a:xfrm>
            <a:custGeom>
              <a:avLst/>
              <a:gdLst>
                <a:gd name="connsiteX0" fmla="*/ 0 w 38709"/>
                <a:gd name="connsiteY0" fmla="*/ 16612 h 38900"/>
                <a:gd name="connsiteX1" fmla="*/ 20383 w 38709"/>
                <a:gd name="connsiteY1" fmla="*/ 38900 h 38900"/>
                <a:gd name="connsiteX2" fmla="*/ 38710 w 38709"/>
                <a:gd name="connsiteY2" fmla="*/ 20479 h 38900"/>
                <a:gd name="connsiteX3" fmla="*/ 19974 w 38709"/>
                <a:gd name="connsiteY3" fmla="*/ 0 h 38900"/>
                <a:gd name="connsiteX4" fmla="*/ 0 w 38709"/>
                <a:gd name="connsiteY4" fmla="*/ 16612 h 3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900">
                  <a:moveTo>
                    <a:pt x="0" y="16612"/>
                  </a:moveTo>
                  <a:cubicBezTo>
                    <a:pt x="6420" y="24317"/>
                    <a:pt x="13268" y="31814"/>
                    <a:pt x="20383" y="38900"/>
                  </a:cubicBezTo>
                  <a:lnTo>
                    <a:pt x="38710" y="20479"/>
                  </a:lnTo>
                  <a:cubicBezTo>
                    <a:pt x="32175" y="13973"/>
                    <a:pt x="25870" y="7077"/>
                    <a:pt x="19974" y="0"/>
                  </a:cubicBezTo>
                  <a:lnTo>
                    <a:pt x="0" y="166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5892684B-7718-4910-A978-63FC2F346DE2}"/>
                </a:ext>
              </a:extLst>
            </p:cNvPr>
            <p:cNvSpPr/>
            <p:nvPr/>
          </p:nvSpPr>
          <p:spPr>
            <a:xfrm>
              <a:off x="-857169" y="2299064"/>
              <a:ext cx="38709" cy="38890"/>
            </a:xfrm>
            <a:custGeom>
              <a:avLst/>
              <a:gdLst>
                <a:gd name="connsiteX0" fmla="*/ 0 w 38709"/>
                <a:gd name="connsiteY0" fmla="*/ 20403 h 38890"/>
                <a:gd name="connsiteX1" fmla="*/ 18250 w 38709"/>
                <a:gd name="connsiteY1" fmla="*/ 38891 h 38890"/>
                <a:gd name="connsiteX2" fmla="*/ 38710 w 38709"/>
                <a:gd name="connsiteY2" fmla="*/ 16688 h 38890"/>
                <a:gd name="connsiteX3" fmla="*/ 18802 w 38709"/>
                <a:gd name="connsiteY3" fmla="*/ 0 h 38890"/>
                <a:gd name="connsiteX4" fmla="*/ 0 w 38709"/>
                <a:gd name="connsiteY4" fmla="*/ 20403 h 3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890">
                  <a:moveTo>
                    <a:pt x="0" y="20403"/>
                  </a:moveTo>
                  <a:lnTo>
                    <a:pt x="18250" y="38891"/>
                  </a:lnTo>
                  <a:cubicBezTo>
                    <a:pt x="25394" y="31842"/>
                    <a:pt x="32280" y="24374"/>
                    <a:pt x="38710" y="16688"/>
                  </a:cubicBezTo>
                  <a:lnTo>
                    <a:pt x="18802" y="0"/>
                  </a:lnTo>
                  <a:cubicBezTo>
                    <a:pt x="12887" y="7048"/>
                    <a:pt x="6563" y="13926"/>
                    <a:pt x="0" y="20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63397A49-4F5C-4A49-94B2-D5B79CD1D111}"/>
                </a:ext>
              </a:extLst>
            </p:cNvPr>
            <p:cNvSpPr/>
            <p:nvPr/>
          </p:nvSpPr>
          <p:spPr>
            <a:xfrm>
              <a:off x="-772225" y="2121003"/>
              <a:ext cx="28260" cy="31022"/>
            </a:xfrm>
            <a:custGeom>
              <a:avLst/>
              <a:gdLst>
                <a:gd name="connsiteX0" fmla="*/ 0 w 28260"/>
                <a:gd name="connsiteY0" fmla="*/ 27651 h 31022"/>
                <a:gd name="connsiteX1" fmla="*/ 25765 w 28260"/>
                <a:gd name="connsiteY1" fmla="*/ 31023 h 31022"/>
                <a:gd name="connsiteX2" fmla="*/ 28261 w 28260"/>
                <a:gd name="connsiteY2" fmla="*/ 924 h 31022"/>
                <a:gd name="connsiteX3" fmla="*/ 2286 w 28260"/>
                <a:gd name="connsiteY3" fmla="*/ 0 h 31022"/>
                <a:gd name="connsiteX4" fmla="*/ 0 w 28260"/>
                <a:gd name="connsiteY4" fmla="*/ 27651 h 3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60" h="31022">
                  <a:moveTo>
                    <a:pt x="0" y="27651"/>
                  </a:moveTo>
                  <a:lnTo>
                    <a:pt x="25765" y="31023"/>
                  </a:lnTo>
                  <a:cubicBezTo>
                    <a:pt x="27051" y="21126"/>
                    <a:pt x="27889" y="11001"/>
                    <a:pt x="28261" y="924"/>
                  </a:cubicBezTo>
                  <a:lnTo>
                    <a:pt x="2286" y="0"/>
                  </a:lnTo>
                  <a:cubicBezTo>
                    <a:pt x="1953" y="9268"/>
                    <a:pt x="1191" y="18574"/>
                    <a:pt x="0" y="276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B012EF0F-69CD-4E60-B0FF-C8E918CA71AC}"/>
                </a:ext>
              </a:extLst>
            </p:cNvPr>
            <p:cNvSpPr/>
            <p:nvPr/>
          </p:nvSpPr>
          <p:spPr>
            <a:xfrm>
              <a:off x="-1382349" y="2050395"/>
              <a:ext cx="29737" cy="32327"/>
            </a:xfrm>
            <a:custGeom>
              <a:avLst/>
              <a:gdLst>
                <a:gd name="connsiteX0" fmla="*/ 29737 w 29737"/>
                <a:gd name="connsiteY0" fmla="*/ 4848 h 32327"/>
                <a:gd name="connsiteX1" fmla="*/ 4210 w 29737"/>
                <a:gd name="connsiteY1" fmla="*/ 0 h 32327"/>
                <a:gd name="connsiteX2" fmla="*/ 0 w 29737"/>
                <a:gd name="connsiteY2" fmla="*/ 29908 h 32327"/>
                <a:gd name="connsiteX3" fmla="*/ 25860 w 29737"/>
                <a:gd name="connsiteY3" fmla="*/ 32328 h 32327"/>
                <a:gd name="connsiteX4" fmla="*/ 29737 w 29737"/>
                <a:gd name="connsiteY4" fmla="*/ 4848 h 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7" h="32327">
                  <a:moveTo>
                    <a:pt x="29737" y="4848"/>
                  </a:moveTo>
                  <a:lnTo>
                    <a:pt x="4210" y="0"/>
                  </a:lnTo>
                  <a:cubicBezTo>
                    <a:pt x="2353" y="9792"/>
                    <a:pt x="933" y="19850"/>
                    <a:pt x="0" y="29908"/>
                  </a:cubicBezTo>
                  <a:lnTo>
                    <a:pt x="25860" y="32328"/>
                  </a:lnTo>
                  <a:cubicBezTo>
                    <a:pt x="26737" y="23079"/>
                    <a:pt x="28042" y="13830"/>
                    <a:pt x="29737" y="48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894E767-2C51-41FD-9559-D9115698E389}"/>
                </a:ext>
              </a:extLst>
            </p:cNvPr>
            <p:cNvSpPr/>
            <p:nvPr/>
          </p:nvSpPr>
          <p:spPr>
            <a:xfrm>
              <a:off x="-1348687" y="2244143"/>
              <a:ext cx="36937" cy="38052"/>
            </a:xfrm>
            <a:custGeom>
              <a:avLst/>
              <a:gdLst>
                <a:gd name="connsiteX0" fmla="*/ 0 w 36937"/>
                <a:gd name="connsiteY0" fmla="*/ 11859 h 38052"/>
                <a:gd name="connsiteX1" fmla="*/ 15040 w 36937"/>
                <a:gd name="connsiteY1" fmla="*/ 38052 h 38052"/>
                <a:gd name="connsiteX2" fmla="*/ 36938 w 36937"/>
                <a:gd name="connsiteY2" fmla="*/ 24051 h 38052"/>
                <a:gd name="connsiteX3" fmla="*/ 23117 w 36937"/>
                <a:gd name="connsiteY3" fmla="*/ 0 h 38052"/>
                <a:gd name="connsiteX4" fmla="*/ 0 w 36937"/>
                <a:gd name="connsiteY4" fmla="*/ 11859 h 3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37" h="38052">
                  <a:moveTo>
                    <a:pt x="0" y="11859"/>
                  </a:moveTo>
                  <a:cubicBezTo>
                    <a:pt x="4591" y="20812"/>
                    <a:pt x="9668" y="29623"/>
                    <a:pt x="15040" y="38052"/>
                  </a:cubicBezTo>
                  <a:lnTo>
                    <a:pt x="36938" y="24051"/>
                  </a:lnTo>
                  <a:cubicBezTo>
                    <a:pt x="31985" y="16316"/>
                    <a:pt x="27337" y="8220"/>
                    <a:pt x="23117" y="0"/>
                  </a:cubicBezTo>
                  <a:lnTo>
                    <a:pt x="0" y="11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876A2652-B91C-4A5C-8F9A-E557A6323D53}"/>
                </a:ext>
              </a:extLst>
            </p:cNvPr>
            <p:cNvSpPr/>
            <p:nvPr/>
          </p:nvSpPr>
          <p:spPr>
            <a:xfrm>
              <a:off x="-1383587" y="2119689"/>
              <a:ext cx="28127" cy="30918"/>
            </a:xfrm>
            <a:custGeom>
              <a:avLst/>
              <a:gdLst>
                <a:gd name="connsiteX0" fmla="*/ 25975 w 28127"/>
                <a:gd name="connsiteY0" fmla="*/ 0 h 30918"/>
                <a:gd name="connsiteX1" fmla="*/ 0 w 28127"/>
                <a:gd name="connsiteY1" fmla="*/ 810 h 30918"/>
                <a:gd name="connsiteX2" fmla="*/ 2343 w 28127"/>
                <a:gd name="connsiteY2" fmla="*/ 30918 h 30918"/>
                <a:gd name="connsiteX3" fmla="*/ 28127 w 28127"/>
                <a:gd name="connsiteY3" fmla="*/ 27680 h 30918"/>
                <a:gd name="connsiteX4" fmla="*/ 25975 w 28127"/>
                <a:gd name="connsiteY4" fmla="*/ 0 h 3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7" h="30918">
                  <a:moveTo>
                    <a:pt x="25975" y="0"/>
                  </a:moveTo>
                  <a:lnTo>
                    <a:pt x="0" y="810"/>
                  </a:lnTo>
                  <a:cubicBezTo>
                    <a:pt x="305" y="10839"/>
                    <a:pt x="1095" y="20965"/>
                    <a:pt x="2343" y="30918"/>
                  </a:cubicBezTo>
                  <a:lnTo>
                    <a:pt x="28127" y="27680"/>
                  </a:lnTo>
                  <a:cubicBezTo>
                    <a:pt x="26984" y="18526"/>
                    <a:pt x="26251" y="9220"/>
                    <a:pt x="259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F4EF11F8-5478-478B-9AAD-205ACEB941F3}"/>
                </a:ext>
              </a:extLst>
            </p:cNvPr>
            <p:cNvSpPr/>
            <p:nvPr/>
          </p:nvSpPr>
          <p:spPr>
            <a:xfrm>
              <a:off x="-1368147" y="1983129"/>
              <a:ext cx="34518" cy="36309"/>
            </a:xfrm>
            <a:custGeom>
              <a:avLst/>
              <a:gdLst>
                <a:gd name="connsiteX0" fmla="*/ 34519 w 34518"/>
                <a:gd name="connsiteY0" fmla="*/ 10335 h 36309"/>
                <a:gd name="connsiteX1" fmla="*/ 10697 w 34518"/>
                <a:gd name="connsiteY1" fmla="*/ 0 h 36309"/>
                <a:gd name="connsiteX2" fmla="*/ 0 w 34518"/>
                <a:gd name="connsiteY2" fmla="*/ 28242 h 36309"/>
                <a:gd name="connsiteX3" fmla="*/ 24698 w 34518"/>
                <a:gd name="connsiteY3" fmla="*/ 36309 h 36309"/>
                <a:gd name="connsiteX4" fmla="*/ 34519 w 34518"/>
                <a:gd name="connsiteY4" fmla="*/ 10335 h 3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18" h="36309">
                  <a:moveTo>
                    <a:pt x="34519" y="10335"/>
                  </a:moveTo>
                  <a:lnTo>
                    <a:pt x="10697" y="0"/>
                  </a:lnTo>
                  <a:cubicBezTo>
                    <a:pt x="6725" y="9144"/>
                    <a:pt x="3134" y="18650"/>
                    <a:pt x="0" y="28242"/>
                  </a:cubicBezTo>
                  <a:lnTo>
                    <a:pt x="24698" y="36309"/>
                  </a:lnTo>
                  <a:cubicBezTo>
                    <a:pt x="27575" y="27480"/>
                    <a:pt x="30880" y="18736"/>
                    <a:pt x="34519" y="10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55EAF98D-0F1C-41E0-8B91-A97BE4763913}"/>
                </a:ext>
              </a:extLst>
            </p:cNvPr>
            <p:cNvSpPr/>
            <p:nvPr/>
          </p:nvSpPr>
          <p:spPr>
            <a:xfrm>
              <a:off x="-1373690" y="2183716"/>
              <a:ext cx="33347" cy="35356"/>
            </a:xfrm>
            <a:custGeom>
              <a:avLst/>
              <a:gdLst>
                <a:gd name="connsiteX0" fmla="*/ 25165 w 33347"/>
                <a:gd name="connsiteY0" fmla="*/ 0 h 35356"/>
                <a:gd name="connsiteX1" fmla="*/ 0 w 33347"/>
                <a:gd name="connsiteY1" fmla="*/ 6487 h 35356"/>
                <a:gd name="connsiteX2" fmla="*/ 8925 w 33347"/>
                <a:gd name="connsiteY2" fmla="*/ 35357 h 35356"/>
                <a:gd name="connsiteX3" fmla="*/ 33347 w 33347"/>
                <a:gd name="connsiteY3" fmla="*/ 26527 h 35356"/>
                <a:gd name="connsiteX4" fmla="*/ 25165 w 33347"/>
                <a:gd name="connsiteY4" fmla="*/ 0 h 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47" h="35356">
                  <a:moveTo>
                    <a:pt x="25165" y="0"/>
                  </a:moveTo>
                  <a:lnTo>
                    <a:pt x="0" y="6487"/>
                  </a:lnTo>
                  <a:cubicBezTo>
                    <a:pt x="2515" y="16212"/>
                    <a:pt x="5505" y="25918"/>
                    <a:pt x="8925" y="35357"/>
                  </a:cubicBezTo>
                  <a:lnTo>
                    <a:pt x="33347" y="26527"/>
                  </a:lnTo>
                  <a:cubicBezTo>
                    <a:pt x="30223" y="17850"/>
                    <a:pt x="27461" y="8925"/>
                    <a:pt x="2516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55DCDBD6-4B34-4318-BC8C-1277B7350CB4}"/>
                </a:ext>
              </a:extLst>
            </p:cNvPr>
            <p:cNvSpPr/>
            <p:nvPr/>
          </p:nvSpPr>
          <p:spPr>
            <a:xfrm>
              <a:off x="-1258476" y="2343622"/>
              <a:ext cx="27012" cy="29451"/>
            </a:xfrm>
            <a:custGeom>
              <a:avLst/>
              <a:gdLst>
                <a:gd name="connsiteX0" fmla="*/ 0 w 27012"/>
                <a:gd name="connsiteY0" fmla="*/ 20565 h 29451"/>
                <a:gd name="connsiteX1" fmla="*/ 12144 w 27012"/>
                <a:gd name="connsiteY1" fmla="*/ 29451 h 29451"/>
                <a:gd name="connsiteX2" fmla="*/ 27013 w 27012"/>
                <a:gd name="connsiteY2" fmla="*/ 8153 h 29451"/>
                <a:gd name="connsiteX3" fmla="*/ 15869 w 27012"/>
                <a:gd name="connsiteY3" fmla="*/ 0 h 29451"/>
                <a:gd name="connsiteX4" fmla="*/ 0 w 27012"/>
                <a:gd name="connsiteY4" fmla="*/ 20565 h 2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12" h="29451">
                  <a:moveTo>
                    <a:pt x="0" y="20565"/>
                  </a:moveTo>
                  <a:cubicBezTo>
                    <a:pt x="3981" y="23613"/>
                    <a:pt x="8030" y="26575"/>
                    <a:pt x="12144" y="29451"/>
                  </a:cubicBezTo>
                  <a:lnTo>
                    <a:pt x="27013" y="8153"/>
                  </a:lnTo>
                  <a:cubicBezTo>
                    <a:pt x="23241" y="5525"/>
                    <a:pt x="19498" y="2800"/>
                    <a:pt x="15869" y="0"/>
                  </a:cubicBezTo>
                  <a:lnTo>
                    <a:pt x="0" y="2056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4" name="Elipse 43">
            <a:extLst>
              <a:ext uri="{FF2B5EF4-FFF2-40B4-BE49-F238E27FC236}">
                <a16:creationId xmlns:a16="http://schemas.microsoft.com/office/drawing/2014/main" id="{BF8A23A4-C7E2-4D3F-A5AC-6FA7D5379B57}"/>
              </a:ext>
            </a:extLst>
          </p:cNvPr>
          <p:cNvSpPr/>
          <p:nvPr/>
        </p:nvSpPr>
        <p:spPr>
          <a:xfrm>
            <a:off x="6831842" y="929812"/>
            <a:ext cx="5788130" cy="613001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6" name="Espaço Reservado para Imagem 109">
            <a:extLst>
              <a:ext uri="{FF2B5EF4-FFF2-40B4-BE49-F238E27FC236}">
                <a16:creationId xmlns:a16="http://schemas.microsoft.com/office/drawing/2014/main" id="{B135C999-E208-421C-BAE7-AD3D371518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906" t="10544" r="25449"/>
          <a:stretch/>
        </p:blipFill>
        <p:spPr>
          <a:xfrm>
            <a:off x="7153840" y="1544021"/>
            <a:ext cx="5006076" cy="5006077"/>
          </a:xfrm>
          <a:prstGeom prst="ellipse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7DD68CF0-1FF5-438B-B3CD-170B29F7356D}"/>
              </a:ext>
            </a:extLst>
          </p:cNvPr>
          <p:cNvSpPr txBox="1"/>
          <p:nvPr/>
        </p:nvSpPr>
        <p:spPr>
          <a:xfrm>
            <a:off x="1234529" y="427474"/>
            <a:ext cx="6918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/>
              <a:t>MÃO NA MASSA</a:t>
            </a:r>
          </a:p>
        </p:txBody>
      </p:sp>
    </p:spTree>
    <p:extLst>
      <p:ext uri="{BB962C8B-B14F-4D97-AF65-F5344CB8AC3E}">
        <p14:creationId xmlns:p14="http://schemas.microsoft.com/office/powerpoint/2010/main" val="2048549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3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3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14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DOCKERFILE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423080" y="1335107"/>
            <a:ext cx="113476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Contêm as </a:t>
            </a:r>
            <a:r>
              <a:rPr lang="pt-BR" sz="3200" dirty="0">
                <a:solidFill>
                  <a:srgbClr val="FF0000"/>
                </a:solidFill>
              </a:rPr>
              <a:t>instruções</a:t>
            </a:r>
            <a:r>
              <a:rPr lang="pt-BR" sz="3200" dirty="0"/>
              <a:t> que o container deverá </a:t>
            </a:r>
            <a:r>
              <a:rPr lang="pt-BR" sz="3200" dirty="0">
                <a:solidFill>
                  <a:srgbClr val="FF0000"/>
                </a:solidFill>
              </a:rPr>
              <a:t>seguir para poder</a:t>
            </a:r>
          </a:p>
          <a:p>
            <a:r>
              <a:rPr lang="pt-BR" sz="3200" dirty="0">
                <a:solidFill>
                  <a:srgbClr val="FF0000"/>
                </a:solidFill>
              </a:rPr>
              <a:t>executar sua aplicação</a:t>
            </a:r>
            <a:r>
              <a:rPr lang="pt-BR" sz="3200" dirty="0"/>
              <a:t>. </a:t>
            </a:r>
          </a:p>
          <a:p>
            <a:endParaRPr lang="pt-BR" sz="3200" dirty="0"/>
          </a:p>
          <a:p>
            <a:r>
              <a:rPr lang="pt-BR" sz="3200" dirty="0"/>
              <a:t>Essas instruções podem ser uma série de passo-a-passo para executar uma aplicação, ou requisitos mínimos como Ex.:</a:t>
            </a:r>
          </a:p>
          <a:p>
            <a:endParaRPr lang="pt-BR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Um </a:t>
            </a:r>
            <a:r>
              <a:rPr lang="pt-BR" sz="3200" dirty="0">
                <a:solidFill>
                  <a:srgbClr val="FF0000"/>
                </a:solidFill>
              </a:rPr>
              <a:t>pacote</a:t>
            </a:r>
            <a:r>
              <a:rPr lang="pt-BR" sz="3200" dirty="0"/>
              <a:t> necessário para executar a aplicação,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Definir a </a:t>
            </a:r>
            <a:r>
              <a:rPr lang="pt-BR" sz="3200" dirty="0" err="1">
                <a:solidFill>
                  <a:srgbClr val="FF0000"/>
                </a:solidFill>
              </a:rPr>
              <a:t>Workdir</a:t>
            </a:r>
            <a:r>
              <a:rPr lang="pt-BR" sz="3200" dirty="0"/>
              <a:t> (Local de trabalho) que é onde todos os arquivos do APP ficaram.</a:t>
            </a:r>
          </a:p>
        </p:txBody>
      </p:sp>
    </p:spTree>
    <p:extLst>
      <p:ext uri="{BB962C8B-B14F-4D97-AF65-F5344CB8AC3E}">
        <p14:creationId xmlns:p14="http://schemas.microsoft.com/office/powerpoint/2010/main" val="85715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15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DOCKERFILE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423080" y="1335107"/>
            <a:ext cx="113476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É necessário para a construção de uma imagem Docker.</a:t>
            </a:r>
          </a:p>
          <a:p>
            <a:endParaRPr lang="pt-BR" sz="3200" dirty="0"/>
          </a:p>
          <a:p>
            <a:r>
              <a:rPr lang="pt-BR" sz="3200" dirty="0"/>
              <a:t>Essa imagem pode ser armazenada localmente (desktop,</a:t>
            </a:r>
          </a:p>
          <a:p>
            <a:r>
              <a:rPr lang="pt-BR" sz="3200" dirty="0"/>
              <a:t>Servidor local ou nuvem) ou ser enviada para um repositório de imagens, como por exemplo (</a:t>
            </a:r>
            <a:r>
              <a:rPr lang="pt-BR" sz="3200" b="1" dirty="0" err="1">
                <a:solidFill>
                  <a:srgbClr val="FFC000"/>
                </a:solidFill>
              </a:rPr>
              <a:t>DockerHub</a:t>
            </a:r>
            <a:r>
              <a:rPr lang="pt-BR" sz="3200" dirty="0"/>
              <a:t>),</a:t>
            </a:r>
          </a:p>
          <a:p>
            <a:endParaRPr lang="pt-BR" sz="3200" dirty="0"/>
          </a:p>
          <a:p>
            <a:r>
              <a:rPr lang="pt-BR" sz="3200" dirty="0"/>
              <a:t>Serviços em nuvem oferecem esse tipo de armazenamento, Ex.:</a:t>
            </a:r>
          </a:p>
          <a:p>
            <a:r>
              <a:rPr lang="pt-BR" sz="3200" b="1" dirty="0">
                <a:solidFill>
                  <a:srgbClr val="FF9900"/>
                </a:solidFill>
              </a:rPr>
              <a:t>AWS</a:t>
            </a:r>
            <a:r>
              <a:rPr lang="pt-BR" sz="3200" dirty="0"/>
              <a:t> -  </a:t>
            </a:r>
            <a:r>
              <a:rPr lang="pt-BR" sz="3200" dirty="0" err="1"/>
              <a:t>Elastic</a:t>
            </a:r>
            <a:r>
              <a:rPr lang="pt-BR" sz="3200" dirty="0"/>
              <a:t> Container Registry</a:t>
            </a:r>
          </a:p>
          <a:p>
            <a:r>
              <a:rPr lang="pt-BR" sz="3200" b="1" dirty="0">
                <a:solidFill>
                  <a:srgbClr val="00B0F0"/>
                </a:solidFill>
              </a:rPr>
              <a:t>Google</a:t>
            </a:r>
            <a:r>
              <a:rPr lang="pt-BR" sz="3200" dirty="0"/>
              <a:t> - </a:t>
            </a:r>
            <a:r>
              <a:rPr lang="pt-BR" sz="3200" dirty="0" err="1"/>
              <a:t>Artifact</a:t>
            </a:r>
            <a:r>
              <a:rPr lang="pt-BR" sz="3200" dirty="0"/>
              <a:t> Registry</a:t>
            </a:r>
          </a:p>
        </p:txBody>
      </p:sp>
    </p:spTree>
    <p:extLst>
      <p:ext uri="{BB962C8B-B14F-4D97-AF65-F5344CB8AC3E}">
        <p14:creationId xmlns:p14="http://schemas.microsoft.com/office/powerpoint/2010/main" val="44173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16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ESTRUTURA DO DOCKERFILE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1F2650C-86CA-4E85-91BB-ABAE76A4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343" y="1106466"/>
            <a:ext cx="9569313" cy="537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4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17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DOCKERFILE - CAMPOS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537775"/>
            <a:ext cx="109951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FROM</a:t>
            </a:r>
            <a:r>
              <a:rPr lang="pt-BR" sz="3200" dirty="0"/>
              <a:t>: local de origem do container</a:t>
            </a:r>
          </a:p>
          <a:p>
            <a:endParaRPr lang="pt-BR" sz="3200" dirty="0"/>
          </a:p>
          <a:p>
            <a:r>
              <a:rPr lang="pt-BR" sz="3200" dirty="0"/>
              <a:t>Nesse momento é necessário estar utilizando uma </a:t>
            </a:r>
            <a:r>
              <a:rPr lang="pt-BR" sz="3200" dirty="0">
                <a:solidFill>
                  <a:srgbClr val="FF0000"/>
                </a:solidFill>
              </a:rPr>
              <a:t>imagem</a:t>
            </a:r>
            <a:r>
              <a:rPr lang="pt-BR" sz="3200" dirty="0"/>
              <a:t> de container </a:t>
            </a:r>
            <a:r>
              <a:rPr lang="pt-BR" sz="3200" dirty="0">
                <a:solidFill>
                  <a:srgbClr val="FF0000"/>
                </a:solidFill>
              </a:rPr>
              <a:t>existente</a:t>
            </a:r>
            <a:r>
              <a:rPr lang="pt-BR" sz="3200" dirty="0"/>
              <a:t> para poder criar-se um </a:t>
            </a:r>
            <a:r>
              <a:rPr lang="pt-BR" sz="3200" dirty="0" err="1"/>
              <a:t>Dockerfile</a:t>
            </a:r>
            <a:r>
              <a:rPr lang="pt-BR" sz="3200" dirty="0"/>
              <a:t>.</a:t>
            </a:r>
          </a:p>
          <a:p>
            <a:endParaRPr lang="pt-BR" sz="3200" dirty="0"/>
          </a:p>
          <a:p>
            <a:r>
              <a:rPr lang="pt-BR" sz="3200" b="1" dirty="0"/>
              <a:t>LABEL</a:t>
            </a:r>
            <a:r>
              <a:rPr lang="pt-BR" sz="3200" dirty="0"/>
              <a:t>: campo de anotações que definem algumas características como ex.:</a:t>
            </a:r>
          </a:p>
          <a:p>
            <a:endParaRPr lang="pt-BR" sz="3200" dirty="0"/>
          </a:p>
          <a:p>
            <a:r>
              <a:rPr lang="pt-BR" sz="3200" dirty="0"/>
              <a:t>Criador do </a:t>
            </a:r>
            <a:r>
              <a:rPr lang="pt-BR" sz="3200" dirty="0" err="1"/>
              <a:t>Dockerfile</a:t>
            </a:r>
            <a:r>
              <a:rPr lang="pt-BR" sz="3200" dirty="0"/>
              <a:t> ou responsável</a:t>
            </a:r>
          </a:p>
        </p:txBody>
      </p:sp>
    </p:spTree>
    <p:extLst>
      <p:ext uri="{BB962C8B-B14F-4D97-AF65-F5344CB8AC3E}">
        <p14:creationId xmlns:p14="http://schemas.microsoft.com/office/powerpoint/2010/main" val="1914576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18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DOCKERFILE - CAMPOS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537775"/>
            <a:ext cx="109951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WORKDIR</a:t>
            </a:r>
            <a:r>
              <a:rPr lang="pt-BR" sz="3200" dirty="0"/>
              <a:t>: campo de definição do “local de trabalho”, ex.:</a:t>
            </a:r>
          </a:p>
          <a:p>
            <a:r>
              <a:rPr lang="pt-BR" sz="3200" dirty="0"/>
              <a:t>WORKDIR </a:t>
            </a:r>
            <a:r>
              <a:rPr lang="pt-BR" sz="3200" b="1" dirty="0">
                <a:solidFill>
                  <a:srgbClr val="FF0000"/>
                </a:solidFill>
              </a:rPr>
              <a:t>/app</a:t>
            </a:r>
            <a:endParaRPr lang="pt-BR" sz="3200" dirty="0"/>
          </a:p>
          <a:p>
            <a:endParaRPr lang="pt-BR" sz="3200" dirty="0"/>
          </a:p>
          <a:p>
            <a:r>
              <a:rPr lang="pt-BR" sz="3200" dirty="0"/>
              <a:t>O container utilizará como diretório principal o </a:t>
            </a:r>
            <a:r>
              <a:rPr lang="pt-BR" sz="3200" b="1" dirty="0">
                <a:solidFill>
                  <a:srgbClr val="FF0000"/>
                </a:solidFill>
              </a:rPr>
              <a:t>/app </a:t>
            </a:r>
            <a:endParaRPr lang="pt-BR" sz="3200" dirty="0"/>
          </a:p>
          <a:p>
            <a:endParaRPr lang="pt-BR" sz="3200" dirty="0"/>
          </a:p>
          <a:p>
            <a:r>
              <a:rPr lang="pt-BR" sz="3200" dirty="0"/>
              <a:t>Os arquivos da sua aplicação também ficam nesse diretório.</a:t>
            </a:r>
          </a:p>
          <a:p>
            <a:endParaRPr lang="pt-BR" sz="3200" dirty="0"/>
          </a:p>
          <a:p>
            <a:r>
              <a:rPr lang="pt-BR" sz="3200" b="1" dirty="0"/>
              <a:t>COPY</a:t>
            </a:r>
            <a:r>
              <a:rPr lang="pt-BR" sz="3200" dirty="0"/>
              <a:t>: comando para copiar arquivos do ambiente local para o container</a:t>
            </a:r>
          </a:p>
        </p:txBody>
      </p:sp>
    </p:spTree>
    <p:extLst>
      <p:ext uri="{BB962C8B-B14F-4D97-AF65-F5344CB8AC3E}">
        <p14:creationId xmlns:p14="http://schemas.microsoft.com/office/powerpoint/2010/main" val="93862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19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DOCKERFILE - CAMPOS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537775"/>
            <a:ext cx="1099519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RUN</a:t>
            </a:r>
            <a:r>
              <a:rPr lang="pt-BR" sz="3200" dirty="0"/>
              <a:t>: quando queremos “rodar” um comando, ex.: </a:t>
            </a:r>
          </a:p>
          <a:p>
            <a:endParaRPr lang="pt-BR" sz="3200" dirty="0"/>
          </a:p>
          <a:p>
            <a:r>
              <a:rPr lang="pt-BR" sz="3200" b="1" dirty="0" err="1">
                <a:solidFill>
                  <a:srgbClr val="FF0000"/>
                </a:solidFill>
              </a:rPr>
              <a:t>apt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update</a:t>
            </a:r>
            <a:endParaRPr lang="pt-BR" sz="3200" b="1" dirty="0">
              <a:solidFill>
                <a:srgbClr val="FF0000"/>
              </a:solidFill>
            </a:endParaRPr>
          </a:p>
          <a:p>
            <a:endParaRPr lang="pt-BR" sz="3200" dirty="0"/>
          </a:p>
          <a:p>
            <a:endParaRPr lang="pt-BR" sz="3200" dirty="0"/>
          </a:p>
          <a:p>
            <a:r>
              <a:rPr lang="pt-BR" sz="3200" b="1" dirty="0"/>
              <a:t>CMD</a:t>
            </a:r>
            <a:r>
              <a:rPr lang="pt-BR" sz="3200" dirty="0"/>
              <a:t>: comando necessário para iniciar a aplicação, ex.:</a:t>
            </a:r>
          </a:p>
          <a:p>
            <a:endParaRPr lang="pt-BR" sz="3200" dirty="0"/>
          </a:p>
          <a:p>
            <a:r>
              <a:rPr lang="pt-BR" sz="3200" b="1" dirty="0">
                <a:solidFill>
                  <a:srgbClr val="FF0000"/>
                </a:solidFill>
              </a:rPr>
              <a:t>CMD [“node”, “server.js”]</a:t>
            </a:r>
          </a:p>
        </p:txBody>
      </p:sp>
    </p:spTree>
    <p:extLst>
      <p:ext uri="{BB962C8B-B14F-4D97-AF65-F5344CB8AC3E}">
        <p14:creationId xmlns:p14="http://schemas.microsoft.com/office/powerpoint/2010/main" val="337491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10AEC30-AD2E-B4D9-0A86-8D066F3FE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8B54143-8A2C-4532-A048-F423B14F48E1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9199066-6992-9131-F6AA-36F479623060}"/>
              </a:ext>
            </a:extLst>
          </p:cNvPr>
          <p:cNvSpPr txBox="1"/>
          <p:nvPr/>
        </p:nvSpPr>
        <p:spPr>
          <a:xfrm>
            <a:off x="515771" y="980450"/>
            <a:ext cx="104234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Docker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B1E442F-28AC-4C1F-9107-0A10BCAD6C65}"/>
              </a:ext>
            </a:extLst>
          </p:cNvPr>
          <p:cNvSpPr/>
          <p:nvPr/>
        </p:nvSpPr>
        <p:spPr>
          <a:xfrm>
            <a:off x="3061459" y="164937"/>
            <a:ext cx="6218134" cy="653232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9DFE8CE-572E-46D2-B0C4-B28CAEBA976D}"/>
              </a:ext>
            </a:extLst>
          </p:cNvPr>
          <p:cNvSpPr/>
          <p:nvPr/>
        </p:nvSpPr>
        <p:spPr>
          <a:xfrm>
            <a:off x="515771" y="2011406"/>
            <a:ext cx="41329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b="1" dirty="0"/>
              <a:t>AULA 2</a:t>
            </a:r>
          </a:p>
        </p:txBody>
      </p:sp>
      <p:pic>
        <p:nvPicPr>
          <p:cNvPr id="9" name="Espaço Reservado para Imagem 6">
            <a:extLst>
              <a:ext uri="{FF2B5EF4-FFF2-40B4-BE49-F238E27FC236}">
                <a16:creationId xmlns:a16="http://schemas.microsoft.com/office/drawing/2014/main" id="{AEA75C99-D105-43CB-8F21-E1A985CE8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187" y="732734"/>
            <a:ext cx="5988678" cy="5462876"/>
          </a:xfrm>
          <a:prstGeom prst="ellipse">
            <a:avLst/>
          </a:prstGeom>
        </p:spPr>
      </p:pic>
      <p:grpSp>
        <p:nvGrpSpPr>
          <p:cNvPr id="93" name="Agrupar 92">
            <a:extLst>
              <a:ext uri="{FF2B5EF4-FFF2-40B4-BE49-F238E27FC236}">
                <a16:creationId xmlns:a16="http://schemas.microsoft.com/office/drawing/2014/main" id="{150C61B0-0E82-43B1-8A07-076F9F31F051}"/>
              </a:ext>
            </a:extLst>
          </p:cNvPr>
          <p:cNvGrpSpPr/>
          <p:nvPr/>
        </p:nvGrpSpPr>
        <p:grpSpPr>
          <a:xfrm>
            <a:off x="515771" y="5097786"/>
            <a:ext cx="2791666" cy="1023812"/>
            <a:chOff x="-2084076" y="1232182"/>
            <a:chExt cx="3675063" cy="1347787"/>
          </a:xfrm>
          <a:solidFill>
            <a:srgbClr val="FFC000"/>
          </a:solidFill>
        </p:grpSpPr>
        <p:sp>
          <p:nvSpPr>
            <p:cNvPr id="94" name="Oval 22">
              <a:extLst>
                <a:ext uri="{FF2B5EF4-FFF2-40B4-BE49-F238E27FC236}">
                  <a16:creationId xmlns:a16="http://schemas.microsoft.com/office/drawing/2014/main" id="{6D3F4286-4893-40F4-A9AA-A3284ED9A2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12321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95" name="Oval 23">
              <a:extLst>
                <a:ext uri="{FF2B5EF4-FFF2-40B4-BE49-F238E27FC236}">
                  <a16:creationId xmlns:a16="http://schemas.microsoft.com/office/drawing/2014/main" id="{7468B78E-03EE-4650-86A5-5DA5150ED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1232182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96" name="Oval 24">
              <a:extLst>
                <a:ext uri="{FF2B5EF4-FFF2-40B4-BE49-F238E27FC236}">
                  <a16:creationId xmlns:a16="http://schemas.microsoft.com/office/drawing/2014/main" id="{3CC090EE-DC8D-4A49-A9B4-FCC5F29585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12321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97" name="Oval 25">
              <a:extLst>
                <a:ext uri="{FF2B5EF4-FFF2-40B4-BE49-F238E27FC236}">
                  <a16:creationId xmlns:a16="http://schemas.microsoft.com/office/drawing/2014/main" id="{9CD5FC0F-A144-4A75-BFEC-A52C90C3EC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12321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98" name="Oval 26">
              <a:extLst>
                <a:ext uri="{FF2B5EF4-FFF2-40B4-BE49-F238E27FC236}">
                  <a16:creationId xmlns:a16="http://schemas.microsoft.com/office/drawing/2014/main" id="{420F1895-155A-4E17-970B-CDEF99D80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1232182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99" name="Oval 27">
              <a:extLst>
                <a:ext uri="{FF2B5EF4-FFF2-40B4-BE49-F238E27FC236}">
                  <a16:creationId xmlns:a16="http://schemas.microsoft.com/office/drawing/2014/main" id="{602E6F4C-59D8-465D-9F61-45D949B025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12321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0" name="Oval 28">
              <a:extLst>
                <a:ext uri="{FF2B5EF4-FFF2-40B4-BE49-F238E27FC236}">
                  <a16:creationId xmlns:a16="http://schemas.microsoft.com/office/drawing/2014/main" id="{BD70598D-A2CC-4C85-B8D7-240184E09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1232182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1" name="Oval 29">
              <a:extLst>
                <a:ext uri="{FF2B5EF4-FFF2-40B4-BE49-F238E27FC236}">
                  <a16:creationId xmlns:a16="http://schemas.microsoft.com/office/drawing/2014/main" id="{1B046A74-457E-4C30-B591-189FD054E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12321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2" name="Oval 30">
              <a:extLst>
                <a:ext uri="{FF2B5EF4-FFF2-40B4-BE49-F238E27FC236}">
                  <a16:creationId xmlns:a16="http://schemas.microsoft.com/office/drawing/2014/main" id="{10E2AA08-A854-448F-807B-CC0316D48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12321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3" name="Oval 31">
              <a:extLst>
                <a:ext uri="{FF2B5EF4-FFF2-40B4-BE49-F238E27FC236}">
                  <a16:creationId xmlns:a16="http://schemas.microsoft.com/office/drawing/2014/main" id="{3B6EADE5-1186-42FF-AE1B-235E2B370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1232182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4" name="Oval 32">
              <a:extLst>
                <a:ext uri="{FF2B5EF4-FFF2-40B4-BE49-F238E27FC236}">
                  <a16:creationId xmlns:a16="http://schemas.microsoft.com/office/drawing/2014/main" id="{BFE6473A-10D6-41ED-974B-B5046F9C90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12321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5" name="Oval 33">
              <a:extLst>
                <a:ext uri="{FF2B5EF4-FFF2-40B4-BE49-F238E27FC236}">
                  <a16:creationId xmlns:a16="http://schemas.microsoft.com/office/drawing/2014/main" id="{E14378CF-1DDE-4B8E-8F2B-DB9E93653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12321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6" name="Oval 34">
              <a:extLst>
                <a:ext uri="{FF2B5EF4-FFF2-40B4-BE49-F238E27FC236}">
                  <a16:creationId xmlns:a16="http://schemas.microsoft.com/office/drawing/2014/main" id="{F9F18C63-81BE-4B4F-9120-730B4751C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12321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7" name="Oval 35">
              <a:extLst>
                <a:ext uri="{FF2B5EF4-FFF2-40B4-BE49-F238E27FC236}">
                  <a16:creationId xmlns:a16="http://schemas.microsoft.com/office/drawing/2014/main" id="{DCE6FDA2-E437-4C07-8DC6-6E411AA9D0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1490944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8" name="Oval 36">
              <a:extLst>
                <a:ext uri="{FF2B5EF4-FFF2-40B4-BE49-F238E27FC236}">
                  <a16:creationId xmlns:a16="http://schemas.microsoft.com/office/drawing/2014/main" id="{6FB02423-C5AA-487B-B09B-0A14E45E94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1490944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09" name="Oval 37">
              <a:extLst>
                <a:ext uri="{FF2B5EF4-FFF2-40B4-BE49-F238E27FC236}">
                  <a16:creationId xmlns:a16="http://schemas.microsoft.com/office/drawing/2014/main" id="{AF8F0F0F-A6F5-4645-A2F7-0378AA2F9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1490944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0" name="Oval 38">
              <a:extLst>
                <a:ext uri="{FF2B5EF4-FFF2-40B4-BE49-F238E27FC236}">
                  <a16:creationId xmlns:a16="http://schemas.microsoft.com/office/drawing/2014/main" id="{0B68F65C-9083-4B37-96E5-DF5500266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1490944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1" name="Oval 39">
              <a:extLst>
                <a:ext uri="{FF2B5EF4-FFF2-40B4-BE49-F238E27FC236}">
                  <a16:creationId xmlns:a16="http://schemas.microsoft.com/office/drawing/2014/main" id="{E5D51DA2-1E2E-4EEC-9DF0-A204247CA2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1490944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2" name="Oval 40">
              <a:extLst>
                <a:ext uri="{FF2B5EF4-FFF2-40B4-BE49-F238E27FC236}">
                  <a16:creationId xmlns:a16="http://schemas.microsoft.com/office/drawing/2014/main" id="{D4106FD8-BCEA-4C92-8E83-E9ABEE2F64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1490944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3" name="Oval 41">
              <a:extLst>
                <a:ext uri="{FF2B5EF4-FFF2-40B4-BE49-F238E27FC236}">
                  <a16:creationId xmlns:a16="http://schemas.microsoft.com/office/drawing/2014/main" id="{BAA0DA0C-7927-4CA1-8CE1-6469DEFC52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1490944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4" name="Oval 42">
              <a:extLst>
                <a:ext uri="{FF2B5EF4-FFF2-40B4-BE49-F238E27FC236}">
                  <a16:creationId xmlns:a16="http://schemas.microsoft.com/office/drawing/2014/main" id="{1838DDDA-BE8F-4003-8B99-342D9E8B93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1490944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5" name="Oval 43">
              <a:extLst>
                <a:ext uri="{FF2B5EF4-FFF2-40B4-BE49-F238E27FC236}">
                  <a16:creationId xmlns:a16="http://schemas.microsoft.com/office/drawing/2014/main" id="{C3A498C2-6B6D-4C65-86BC-8D7F00BF7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1490944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6" name="Oval 44">
              <a:extLst>
                <a:ext uri="{FF2B5EF4-FFF2-40B4-BE49-F238E27FC236}">
                  <a16:creationId xmlns:a16="http://schemas.microsoft.com/office/drawing/2014/main" id="{62FA0030-C5FB-4C05-BF81-5EBD5F2F54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1490944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7" name="Oval 45">
              <a:extLst>
                <a:ext uri="{FF2B5EF4-FFF2-40B4-BE49-F238E27FC236}">
                  <a16:creationId xmlns:a16="http://schemas.microsoft.com/office/drawing/2014/main" id="{BCA64BAD-772E-4789-B06F-95FAC8D9F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1490944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8" name="Oval 46">
              <a:extLst>
                <a:ext uri="{FF2B5EF4-FFF2-40B4-BE49-F238E27FC236}">
                  <a16:creationId xmlns:a16="http://schemas.microsoft.com/office/drawing/2014/main" id="{1EB7CC44-2E5F-419C-943E-C34918AF39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1490944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19" name="Oval 47">
              <a:extLst>
                <a:ext uri="{FF2B5EF4-FFF2-40B4-BE49-F238E27FC236}">
                  <a16:creationId xmlns:a16="http://schemas.microsoft.com/office/drawing/2014/main" id="{38730797-46C3-4144-84E4-7BE891940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1490944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0" name="Oval 48">
              <a:extLst>
                <a:ext uri="{FF2B5EF4-FFF2-40B4-BE49-F238E27FC236}">
                  <a16:creationId xmlns:a16="http://schemas.microsoft.com/office/drawing/2014/main" id="{5111DC57-D583-41EC-B799-E2DAD0EC4F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17481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1" name="Oval 49">
              <a:extLst>
                <a:ext uri="{FF2B5EF4-FFF2-40B4-BE49-F238E27FC236}">
                  <a16:creationId xmlns:a16="http://schemas.microsoft.com/office/drawing/2014/main" id="{14F9135E-9D2C-487F-A46F-34CBAF3E42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1748119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2" name="Oval 50">
              <a:extLst>
                <a:ext uri="{FF2B5EF4-FFF2-40B4-BE49-F238E27FC236}">
                  <a16:creationId xmlns:a16="http://schemas.microsoft.com/office/drawing/2014/main" id="{FDB54017-0ED3-4BDE-9C77-5E4E5864C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17481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3" name="Oval 51">
              <a:extLst>
                <a:ext uri="{FF2B5EF4-FFF2-40B4-BE49-F238E27FC236}">
                  <a16:creationId xmlns:a16="http://schemas.microsoft.com/office/drawing/2014/main" id="{59223F27-5E7B-4CC9-88A1-8BA9EBE63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17481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4" name="Oval 52">
              <a:extLst>
                <a:ext uri="{FF2B5EF4-FFF2-40B4-BE49-F238E27FC236}">
                  <a16:creationId xmlns:a16="http://schemas.microsoft.com/office/drawing/2014/main" id="{60B2FE1B-A9F5-4BD8-A5FB-77367FF03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1748119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5" name="Oval 53">
              <a:extLst>
                <a:ext uri="{FF2B5EF4-FFF2-40B4-BE49-F238E27FC236}">
                  <a16:creationId xmlns:a16="http://schemas.microsoft.com/office/drawing/2014/main" id="{6E3BDCFA-FB79-40F6-8E33-8D288F273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17481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6" name="Oval 54">
              <a:extLst>
                <a:ext uri="{FF2B5EF4-FFF2-40B4-BE49-F238E27FC236}">
                  <a16:creationId xmlns:a16="http://schemas.microsoft.com/office/drawing/2014/main" id="{8D208DDB-C552-45EF-B56A-154FD07A7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1748119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7" name="Oval 55">
              <a:extLst>
                <a:ext uri="{FF2B5EF4-FFF2-40B4-BE49-F238E27FC236}">
                  <a16:creationId xmlns:a16="http://schemas.microsoft.com/office/drawing/2014/main" id="{05BFEB67-2233-41B1-8EF0-FEF71D35EA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17481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8" name="Oval 56">
              <a:extLst>
                <a:ext uri="{FF2B5EF4-FFF2-40B4-BE49-F238E27FC236}">
                  <a16:creationId xmlns:a16="http://schemas.microsoft.com/office/drawing/2014/main" id="{D01F5775-D057-4B96-90BE-97BE6D23F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17481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29" name="Oval 57">
              <a:extLst>
                <a:ext uri="{FF2B5EF4-FFF2-40B4-BE49-F238E27FC236}">
                  <a16:creationId xmlns:a16="http://schemas.microsoft.com/office/drawing/2014/main" id="{F955B27D-77B2-4905-B805-5897BA355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1748119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0" name="Oval 58">
              <a:extLst>
                <a:ext uri="{FF2B5EF4-FFF2-40B4-BE49-F238E27FC236}">
                  <a16:creationId xmlns:a16="http://schemas.microsoft.com/office/drawing/2014/main" id="{5A6BAAFD-9331-40E0-9843-3D9EB8FEA7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17481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1" name="Oval 59">
              <a:extLst>
                <a:ext uri="{FF2B5EF4-FFF2-40B4-BE49-F238E27FC236}">
                  <a16:creationId xmlns:a16="http://schemas.microsoft.com/office/drawing/2014/main" id="{8CE7C23F-4529-43E3-9926-9E843FF424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17481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2" name="Oval 60">
              <a:extLst>
                <a:ext uri="{FF2B5EF4-FFF2-40B4-BE49-F238E27FC236}">
                  <a16:creationId xmlns:a16="http://schemas.microsoft.com/office/drawing/2014/main" id="{4AF06AB5-1C7E-4113-8FE9-56BD5F8749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17481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3" name="Oval 61">
              <a:extLst>
                <a:ext uri="{FF2B5EF4-FFF2-40B4-BE49-F238E27FC236}">
                  <a16:creationId xmlns:a16="http://schemas.microsoft.com/office/drawing/2014/main" id="{D9C46133-9065-4A1F-81D4-84353D8B6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20068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4" name="Oval 62">
              <a:extLst>
                <a:ext uri="{FF2B5EF4-FFF2-40B4-BE49-F238E27FC236}">
                  <a16:creationId xmlns:a16="http://schemas.microsoft.com/office/drawing/2014/main" id="{F82B4CE1-9C04-49FB-B6A4-151A94BEDB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2006882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5" name="Oval 63">
              <a:extLst>
                <a:ext uri="{FF2B5EF4-FFF2-40B4-BE49-F238E27FC236}">
                  <a16:creationId xmlns:a16="http://schemas.microsoft.com/office/drawing/2014/main" id="{49B6315A-1C94-40D9-AAEF-9F80D790A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20068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6" name="Oval 64">
              <a:extLst>
                <a:ext uri="{FF2B5EF4-FFF2-40B4-BE49-F238E27FC236}">
                  <a16:creationId xmlns:a16="http://schemas.microsoft.com/office/drawing/2014/main" id="{67F3EECE-54C0-40E6-ADBB-F73ABA9D64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20068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7" name="Oval 65">
              <a:extLst>
                <a:ext uri="{FF2B5EF4-FFF2-40B4-BE49-F238E27FC236}">
                  <a16:creationId xmlns:a16="http://schemas.microsoft.com/office/drawing/2014/main" id="{E843CC52-71A8-4471-A660-FA61C0B210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2006882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8" name="Oval 66">
              <a:extLst>
                <a:ext uri="{FF2B5EF4-FFF2-40B4-BE49-F238E27FC236}">
                  <a16:creationId xmlns:a16="http://schemas.microsoft.com/office/drawing/2014/main" id="{5A964DF1-B648-43B4-9B85-D6F68654CC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20068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39" name="Oval 67">
              <a:extLst>
                <a:ext uri="{FF2B5EF4-FFF2-40B4-BE49-F238E27FC236}">
                  <a16:creationId xmlns:a16="http://schemas.microsoft.com/office/drawing/2014/main" id="{5D51BC69-68D4-4289-AEA6-A11F3241CA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2006882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0" name="Oval 68">
              <a:extLst>
                <a:ext uri="{FF2B5EF4-FFF2-40B4-BE49-F238E27FC236}">
                  <a16:creationId xmlns:a16="http://schemas.microsoft.com/office/drawing/2014/main" id="{FC8C62BC-4CBD-4C39-9809-AB6294DC8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20068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1" name="Oval 69">
              <a:extLst>
                <a:ext uri="{FF2B5EF4-FFF2-40B4-BE49-F238E27FC236}">
                  <a16:creationId xmlns:a16="http://schemas.microsoft.com/office/drawing/2014/main" id="{00CF6D61-ECFB-41FA-892B-25FDB7F33E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20068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2" name="Oval 70">
              <a:extLst>
                <a:ext uri="{FF2B5EF4-FFF2-40B4-BE49-F238E27FC236}">
                  <a16:creationId xmlns:a16="http://schemas.microsoft.com/office/drawing/2014/main" id="{D4B04F3E-0537-41DF-B4D1-92C3C7437A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2006882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3" name="Oval 71">
              <a:extLst>
                <a:ext uri="{FF2B5EF4-FFF2-40B4-BE49-F238E27FC236}">
                  <a16:creationId xmlns:a16="http://schemas.microsoft.com/office/drawing/2014/main" id="{99ADB8B6-C7A2-44B9-B230-02ED4DA6A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20068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4" name="Oval 72">
              <a:extLst>
                <a:ext uri="{FF2B5EF4-FFF2-40B4-BE49-F238E27FC236}">
                  <a16:creationId xmlns:a16="http://schemas.microsoft.com/office/drawing/2014/main" id="{A7D62620-9A50-4B85-85D0-E6D0A8BD19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2006882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5" name="Oval 73">
              <a:extLst>
                <a:ext uri="{FF2B5EF4-FFF2-40B4-BE49-F238E27FC236}">
                  <a16:creationId xmlns:a16="http://schemas.microsoft.com/office/drawing/2014/main" id="{B541DC0B-6C1A-4C5F-B202-7A3C0837E1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2006882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6" name="Oval 74">
              <a:extLst>
                <a:ext uri="{FF2B5EF4-FFF2-40B4-BE49-F238E27FC236}">
                  <a16:creationId xmlns:a16="http://schemas.microsoft.com/office/drawing/2014/main" id="{C95DA8FB-6772-4BA5-8FA4-50A6B67A0F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2264057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7" name="Oval 75">
              <a:extLst>
                <a:ext uri="{FF2B5EF4-FFF2-40B4-BE49-F238E27FC236}">
                  <a16:creationId xmlns:a16="http://schemas.microsoft.com/office/drawing/2014/main" id="{5440C996-FBF4-424E-820B-2176E11FA8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2264057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8" name="Oval 76">
              <a:extLst>
                <a:ext uri="{FF2B5EF4-FFF2-40B4-BE49-F238E27FC236}">
                  <a16:creationId xmlns:a16="http://schemas.microsoft.com/office/drawing/2014/main" id="{3DC2B763-6A56-46C2-95F8-DCB481B6E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2264057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49" name="Oval 77">
              <a:extLst>
                <a:ext uri="{FF2B5EF4-FFF2-40B4-BE49-F238E27FC236}">
                  <a16:creationId xmlns:a16="http://schemas.microsoft.com/office/drawing/2014/main" id="{C7412583-4C11-4DC3-87E5-1AA31F6BF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2264057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0" name="Oval 78">
              <a:extLst>
                <a:ext uri="{FF2B5EF4-FFF2-40B4-BE49-F238E27FC236}">
                  <a16:creationId xmlns:a16="http://schemas.microsoft.com/office/drawing/2014/main" id="{4DB82889-4FF1-460E-A6C4-FD073D8939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2264057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1" name="Oval 79">
              <a:extLst>
                <a:ext uri="{FF2B5EF4-FFF2-40B4-BE49-F238E27FC236}">
                  <a16:creationId xmlns:a16="http://schemas.microsoft.com/office/drawing/2014/main" id="{9FBFB681-4A44-4DEB-BC94-CD62D4B37F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2264057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2" name="Oval 80">
              <a:extLst>
                <a:ext uri="{FF2B5EF4-FFF2-40B4-BE49-F238E27FC236}">
                  <a16:creationId xmlns:a16="http://schemas.microsoft.com/office/drawing/2014/main" id="{69C7ECA0-FC11-4DCD-BE66-DA85C1EBC3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2264057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3" name="Oval 81">
              <a:extLst>
                <a:ext uri="{FF2B5EF4-FFF2-40B4-BE49-F238E27FC236}">
                  <a16:creationId xmlns:a16="http://schemas.microsoft.com/office/drawing/2014/main" id="{2714DBDC-8E35-4787-9C34-0F23861FBF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2264057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4" name="Oval 82">
              <a:extLst>
                <a:ext uri="{FF2B5EF4-FFF2-40B4-BE49-F238E27FC236}">
                  <a16:creationId xmlns:a16="http://schemas.microsoft.com/office/drawing/2014/main" id="{8832E6C9-6178-44E6-83D7-1FFEA866CE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2264057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5" name="Oval 83">
              <a:extLst>
                <a:ext uri="{FF2B5EF4-FFF2-40B4-BE49-F238E27FC236}">
                  <a16:creationId xmlns:a16="http://schemas.microsoft.com/office/drawing/2014/main" id="{860046E6-A510-4037-B037-22665B21B8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2264057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6" name="Oval 84">
              <a:extLst>
                <a:ext uri="{FF2B5EF4-FFF2-40B4-BE49-F238E27FC236}">
                  <a16:creationId xmlns:a16="http://schemas.microsoft.com/office/drawing/2014/main" id="{ACD57139-8476-42FF-AD1B-FA0318D396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2264057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7" name="Oval 85">
              <a:extLst>
                <a:ext uri="{FF2B5EF4-FFF2-40B4-BE49-F238E27FC236}">
                  <a16:creationId xmlns:a16="http://schemas.microsoft.com/office/drawing/2014/main" id="{C8B7830E-4C21-43AA-A97A-5DDFAB5EB8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2264057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8" name="Oval 86">
              <a:extLst>
                <a:ext uri="{FF2B5EF4-FFF2-40B4-BE49-F238E27FC236}">
                  <a16:creationId xmlns:a16="http://schemas.microsoft.com/office/drawing/2014/main" id="{E5E312C6-20F7-4C85-BAC6-B7D833AE6C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2264057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59" name="Oval 87">
              <a:extLst>
                <a:ext uri="{FF2B5EF4-FFF2-40B4-BE49-F238E27FC236}">
                  <a16:creationId xmlns:a16="http://schemas.microsoft.com/office/drawing/2014/main" id="{6F81F39F-2CCD-4B0B-8FED-9886C07DCD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084076" y="25228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0" name="Oval 88">
              <a:extLst>
                <a:ext uri="{FF2B5EF4-FFF2-40B4-BE49-F238E27FC236}">
                  <a16:creationId xmlns:a16="http://schemas.microsoft.com/office/drawing/2014/main" id="{EAB4971A-884E-4FE4-98FE-E60D1D760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780863" y="2522819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1" name="Oval 89">
              <a:extLst>
                <a:ext uri="{FF2B5EF4-FFF2-40B4-BE49-F238E27FC236}">
                  <a16:creationId xmlns:a16="http://schemas.microsoft.com/office/drawing/2014/main" id="{8CC0DC41-309F-4D11-A246-4D59251AC1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479238" y="25228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2" name="Oval 90">
              <a:extLst>
                <a:ext uri="{FF2B5EF4-FFF2-40B4-BE49-F238E27FC236}">
                  <a16:creationId xmlns:a16="http://schemas.microsoft.com/office/drawing/2014/main" id="{8671B417-60B2-4B21-93B4-F4DF3D244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177613" y="25228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3" name="Oval 91">
              <a:extLst>
                <a:ext uri="{FF2B5EF4-FFF2-40B4-BE49-F238E27FC236}">
                  <a16:creationId xmlns:a16="http://schemas.microsoft.com/office/drawing/2014/main" id="{D42D65E5-F377-4654-BF89-21F9AA4B2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875988" y="2522819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4" name="Oval 92">
              <a:extLst>
                <a:ext uri="{FF2B5EF4-FFF2-40B4-BE49-F238E27FC236}">
                  <a16:creationId xmlns:a16="http://schemas.microsoft.com/office/drawing/2014/main" id="{B854E654-DE90-4905-80E1-C3C04164E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577538" y="25228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5" name="Oval 93">
              <a:extLst>
                <a:ext uri="{FF2B5EF4-FFF2-40B4-BE49-F238E27FC236}">
                  <a16:creationId xmlns:a16="http://schemas.microsoft.com/office/drawing/2014/main" id="{587CB90A-2A84-44EB-8B5B-15309AAD1E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74326" y="2522819"/>
              <a:ext cx="55563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6" name="Oval 94">
              <a:extLst>
                <a:ext uri="{FF2B5EF4-FFF2-40B4-BE49-F238E27FC236}">
                  <a16:creationId xmlns:a16="http://schemas.microsoft.com/office/drawing/2014/main" id="{A9F6193C-286F-48A7-A2CA-05D06C9319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99" y="25228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7" name="Oval 95">
              <a:extLst>
                <a:ext uri="{FF2B5EF4-FFF2-40B4-BE49-F238E27FC236}">
                  <a16:creationId xmlns:a16="http://schemas.microsoft.com/office/drawing/2014/main" id="{85ADA829-A0E4-46FC-BC6E-0FFEBF6C84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24" y="25228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8" name="Oval 96">
              <a:extLst>
                <a:ext uri="{FF2B5EF4-FFF2-40B4-BE49-F238E27FC236}">
                  <a16:creationId xmlns:a16="http://schemas.microsoft.com/office/drawing/2014/main" id="{9E715644-33E8-4D7C-8302-6D79876A9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549" y="2522819"/>
              <a:ext cx="53975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69" name="Oval 97">
              <a:extLst>
                <a:ext uri="{FF2B5EF4-FFF2-40B4-BE49-F238E27FC236}">
                  <a16:creationId xmlns:a16="http://schemas.microsoft.com/office/drawing/2014/main" id="{BE0E5FDA-F49D-4601-8B1D-8C4B5566A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762" y="25228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70" name="Oval 98">
              <a:extLst>
                <a:ext uri="{FF2B5EF4-FFF2-40B4-BE49-F238E27FC236}">
                  <a16:creationId xmlns:a16="http://schemas.microsoft.com/office/drawing/2014/main" id="{85683C4E-88E6-4E57-8160-5BE54CB869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5387" y="2522819"/>
              <a:ext cx="52388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  <p:sp>
          <p:nvSpPr>
            <p:cNvPr id="171" name="Oval 99">
              <a:extLst>
                <a:ext uri="{FF2B5EF4-FFF2-40B4-BE49-F238E27FC236}">
                  <a16:creationId xmlns:a16="http://schemas.microsoft.com/office/drawing/2014/main" id="{A72271FC-007A-4A4F-BFEE-5A74911FF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837" y="2522819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65061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20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DOCKERFILE - CAMPOS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57108" y="1462424"/>
            <a:ext cx="1107778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ENTRYPOINT</a:t>
            </a:r>
            <a:r>
              <a:rPr lang="pt-BR" sz="3200" dirty="0"/>
              <a:t>: define um ponto de entrada, ou seja, se o CMD não</a:t>
            </a:r>
          </a:p>
          <a:p>
            <a:r>
              <a:rPr lang="pt-BR" sz="3200" dirty="0"/>
              <a:t>for definido, o campo </a:t>
            </a:r>
            <a:r>
              <a:rPr lang="pt-BR" sz="3200" dirty="0" err="1"/>
              <a:t>entrypoint</a:t>
            </a:r>
            <a:r>
              <a:rPr lang="pt-BR" sz="3200" dirty="0"/>
              <a:t> será executado</a:t>
            </a:r>
          </a:p>
          <a:p>
            <a:endParaRPr lang="pt-BR" sz="3200" dirty="0"/>
          </a:p>
          <a:p>
            <a:r>
              <a:rPr lang="pt-BR" sz="3200" dirty="0"/>
              <a:t>Porém, quando iniciarmos um container com o comando </a:t>
            </a:r>
            <a:r>
              <a:rPr lang="pt-BR" sz="3200" b="1" dirty="0" err="1">
                <a:solidFill>
                  <a:srgbClr val="FF0000"/>
                </a:solidFill>
              </a:rPr>
              <a:t>docker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run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dirty="0"/>
              <a:t>e passarmos um comando ex.:</a:t>
            </a:r>
          </a:p>
          <a:p>
            <a:r>
              <a:rPr lang="pt-BR" sz="3200" dirty="0">
                <a:solidFill>
                  <a:srgbClr val="FF0000"/>
                </a:solidFill>
              </a:rPr>
              <a:t>“</a:t>
            </a:r>
            <a:r>
              <a:rPr lang="pt-BR" sz="3200" dirty="0" err="1">
                <a:solidFill>
                  <a:srgbClr val="FF0000"/>
                </a:solidFill>
              </a:rPr>
              <a:t>sleep</a:t>
            </a:r>
            <a:r>
              <a:rPr lang="pt-BR" sz="3200" dirty="0">
                <a:solidFill>
                  <a:srgbClr val="FF0000"/>
                </a:solidFill>
              </a:rPr>
              <a:t> 1200”</a:t>
            </a:r>
            <a:r>
              <a:rPr lang="pt-BR" sz="3200" dirty="0"/>
              <a:t> (Comando que mantém o container UP, mesmo que ele falhe, por 20 minutos)</a:t>
            </a:r>
          </a:p>
          <a:p>
            <a:endParaRPr lang="pt-BR" sz="3200" dirty="0"/>
          </a:p>
          <a:p>
            <a:r>
              <a:rPr lang="pt-BR" sz="3200" dirty="0"/>
              <a:t>O </a:t>
            </a:r>
            <a:r>
              <a:rPr lang="pt-BR" sz="3200" dirty="0" err="1"/>
              <a:t>entrypoint</a:t>
            </a:r>
            <a:r>
              <a:rPr lang="pt-BR" sz="3200" dirty="0"/>
              <a:t> definido no </a:t>
            </a:r>
            <a:r>
              <a:rPr lang="pt-BR" sz="3200" dirty="0" err="1"/>
              <a:t>Dockerfile</a:t>
            </a:r>
            <a:r>
              <a:rPr lang="pt-BR" sz="3200" dirty="0"/>
              <a:t> será substituído pelo </a:t>
            </a:r>
            <a:r>
              <a:rPr lang="pt-BR" sz="3200" dirty="0" err="1"/>
              <a:t>sleep</a:t>
            </a:r>
            <a:r>
              <a:rPr lang="pt-BR" sz="3200" dirty="0"/>
              <a:t> 1200.</a:t>
            </a:r>
          </a:p>
        </p:txBody>
      </p:sp>
    </p:spTree>
    <p:extLst>
      <p:ext uri="{BB962C8B-B14F-4D97-AF65-F5344CB8AC3E}">
        <p14:creationId xmlns:p14="http://schemas.microsoft.com/office/powerpoint/2010/main" val="62054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21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166192"/>
            <a:ext cx="1099519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</a:rPr>
              <a:t>1 </a:t>
            </a:r>
            <a:r>
              <a:rPr lang="pt-BR" sz="3200" dirty="0">
                <a:solidFill>
                  <a:srgbClr val="FFC000"/>
                </a:solidFill>
              </a:rPr>
              <a:t>- </a:t>
            </a:r>
            <a:r>
              <a:rPr lang="pt-BR" sz="3200" b="1" dirty="0">
                <a:solidFill>
                  <a:srgbClr val="FFC000"/>
                </a:solidFill>
              </a:rPr>
              <a:t>Utilizar imagens oficiais e recursos específicos</a:t>
            </a:r>
          </a:p>
          <a:p>
            <a:endParaRPr lang="pt-BR" sz="3200" dirty="0"/>
          </a:p>
          <a:p>
            <a:r>
              <a:rPr lang="pt-BR" sz="3200" dirty="0"/>
              <a:t>Ao construir um </a:t>
            </a:r>
            <a:r>
              <a:rPr lang="pt-BR" sz="3200" dirty="0" err="1"/>
              <a:t>Dockerfile</a:t>
            </a:r>
            <a:r>
              <a:rPr lang="pt-BR" sz="3200" dirty="0"/>
              <a:t>, sempre utilize no valor da instrução </a:t>
            </a:r>
            <a:r>
              <a:rPr lang="pt-BR" sz="3200" b="1" dirty="0"/>
              <a:t>FROM</a:t>
            </a:r>
            <a:r>
              <a:rPr lang="pt-BR" sz="3200" dirty="0"/>
              <a:t> uma </a:t>
            </a:r>
            <a:r>
              <a:rPr lang="pt-BR" sz="3200" dirty="0">
                <a:solidFill>
                  <a:srgbClr val="FF0000"/>
                </a:solidFill>
              </a:rPr>
              <a:t>imagem oficial </a:t>
            </a:r>
            <a:r>
              <a:rPr lang="pt-BR" sz="3200" dirty="0"/>
              <a:t>e </a:t>
            </a:r>
            <a:r>
              <a:rPr lang="pt-BR" sz="3200" dirty="0">
                <a:solidFill>
                  <a:srgbClr val="FF0000"/>
                </a:solidFill>
              </a:rPr>
              <a:t>verificada</a:t>
            </a:r>
            <a:r>
              <a:rPr lang="pt-BR" sz="3200" dirty="0"/>
              <a:t> do Docker sempre que disponível.</a:t>
            </a:r>
          </a:p>
          <a:p>
            <a:endParaRPr lang="pt-BR" sz="3200" dirty="0"/>
          </a:p>
          <a:p>
            <a:r>
              <a:rPr lang="pt-BR" sz="3200" dirty="0"/>
              <a:t>Além disso, utilize imagens oficiais somente com os  recursos que você de fato necessita, ex.: </a:t>
            </a:r>
          </a:p>
          <a:p>
            <a:endParaRPr lang="pt-BR" sz="3200" dirty="0"/>
          </a:p>
          <a:p>
            <a:r>
              <a:rPr lang="pt-BR" sz="3200" dirty="0"/>
              <a:t>Se sua aplicação não utiliza o pacote </a:t>
            </a:r>
            <a:r>
              <a:rPr lang="pt-BR" sz="3200" b="1" dirty="0"/>
              <a:t>Curl</a:t>
            </a:r>
            <a:r>
              <a:rPr lang="pt-BR" sz="3200" dirty="0"/>
              <a:t>, não há necessidade de ter esse tipo de conteúdo na imagem.</a:t>
            </a:r>
          </a:p>
        </p:txBody>
      </p:sp>
    </p:spTree>
    <p:extLst>
      <p:ext uri="{BB962C8B-B14F-4D97-AF65-F5344CB8AC3E}">
        <p14:creationId xmlns:p14="http://schemas.microsoft.com/office/powerpoint/2010/main" val="242397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22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166192"/>
            <a:ext cx="1099519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B0F0"/>
                </a:solidFill>
              </a:rPr>
              <a:t>2 - Sempre otimize sua imagem ou utilize imagens bases otimizadas</a:t>
            </a:r>
          </a:p>
          <a:p>
            <a:endParaRPr lang="pt-BR" sz="3200" dirty="0"/>
          </a:p>
          <a:p>
            <a:r>
              <a:rPr lang="pt-BR" sz="3200" dirty="0"/>
              <a:t>Ao construir uma imagem de Container, toda vez que sua aplicação for iniciada novamente. </a:t>
            </a:r>
          </a:p>
          <a:p>
            <a:endParaRPr lang="pt-BR" sz="3200" dirty="0"/>
          </a:p>
          <a:p>
            <a:r>
              <a:rPr lang="pt-BR" sz="3200" dirty="0"/>
              <a:t>O Docker baixará automaticamente ela do seu repositório no</a:t>
            </a:r>
          </a:p>
          <a:p>
            <a:r>
              <a:rPr lang="pt-BR" sz="3200" dirty="0"/>
              <a:t>qual você definiu, esse processo se chama </a:t>
            </a:r>
            <a:r>
              <a:rPr lang="pt-BR" sz="3200" b="1" dirty="0" err="1">
                <a:solidFill>
                  <a:srgbClr val="FF0000"/>
                </a:solidFill>
              </a:rPr>
              <a:t>pull</a:t>
            </a:r>
            <a:r>
              <a:rPr lang="pt-BR" sz="3200" dirty="0"/>
              <a:t> e dependendo do tamanho da imagem pode gerar </a:t>
            </a:r>
            <a:r>
              <a:rPr lang="pt-BR" sz="3200" b="1" dirty="0" err="1">
                <a:solidFill>
                  <a:srgbClr val="FF0000"/>
                </a:solidFill>
              </a:rPr>
              <a:t>downtime</a:t>
            </a:r>
            <a:r>
              <a:rPr lang="pt-BR" sz="3200" dirty="0"/>
              <a:t> na sua aplicação e até mesmo demorar para iniciar a sua aplicação.</a:t>
            </a:r>
          </a:p>
        </p:txBody>
      </p:sp>
    </p:spTree>
    <p:extLst>
      <p:ext uri="{BB962C8B-B14F-4D97-AF65-F5344CB8AC3E}">
        <p14:creationId xmlns:p14="http://schemas.microsoft.com/office/powerpoint/2010/main" val="384212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23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423080" y="2175173"/>
            <a:ext cx="1099519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00B0F0"/>
                </a:solidFill>
              </a:rPr>
              <a:t>2 - Sempre otimize sua imagem ou utilize imagens bases otimizadas</a:t>
            </a:r>
          </a:p>
          <a:p>
            <a:endParaRPr lang="pt-BR" sz="3200" dirty="0"/>
          </a:p>
          <a:p>
            <a:r>
              <a:rPr lang="pt-BR" sz="3200" dirty="0"/>
              <a:t>Sempre que construir imagens Docker, otimize-a, e usufrua de</a:t>
            </a:r>
          </a:p>
          <a:p>
            <a:r>
              <a:rPr lang="pt-BR" sz="3200" dirty="0"/>
              <a:t>um conceito sempre que possível chamado </a:t>
            </a:r>
            <a:r>
              <a:rPr lang="pt-BR" sz="3200" b="1" dirty="0" err="1">
                <a:solidFill>
                  <a:srgbClr val="FF0000"/>
                </a:solidFill>
              </a:rPr>
              <a:t>multi-stage</a:t>
            </a:r>
            <a:r>
              <a:rPr lang="pt-BR" sz="3200" b="1" dirty="0">
                <a:solidFill>
                  <a:srgbClr val="FF0000"/>
                </a:solidFill>
              </a:rPr>
              <a:t> build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80389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24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239930"/>
            <a:ext cx="1099519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err="1">
                <a:solidFill>
                  <a:srgbClr val="FF0000"/>
                </a:solidFill>
              </a:rPr>
              <a:t>multi-stage</a:t>
            </a:r>
            <a:r>
              <a:rPr lang="pt-BR" sz="3200" b="1" dirty="0">
                <a:solidFill>
                  <a:srgbClr val="FF0000"/>
                </a:solidFill>
              </a:rPr>
              <a:t> build </a:t>
            </a:r>
            <a:r>
              <a:rPr lang="pt-BR" sz="3200" dirty="0"/>
              <a:t>é feito em etapas:</a:t>
            </a:r>
          </a:p>
          <a:p>
            <a:endParaRPr lang="pt-BR" sz="3200" dirty="0"/>
          </a:p>
          <a:p>
            <a:r>
              <a:rPr lang="pt-BR" sz="3200" dirty="0"/>
              <a:t>Etapa 1 - </a:t>
            </a:r>
            <a:r>
              <a:rPr lang="pt-BR" sz="3200" dirty="0" err="1"/>
              <a:t>Dockerfile</a:t>
            </a:r>
            <a:r>
              <a:rPr lang="pt-BR" sz="3200" dirty="0"/>
              <a:t>, ele baixará todos os pacotes necessários</a:t>
            </a:r>
          </a:p>
          <a:p>
            <a:r>
              <a:rPr lang="pt-BR" sz="3200" dirty="0"/>
              <a:t>para sua aplicação ser iniciada ex.: e executará um comando que irá gerar um arquivo binário executável final por exemplo.</a:t>
            </a:r>
          </a:p>
          <a:p>
            <a:endParaRPr lang="pt-BR" sz="3200" dirty="0"/>
          </a:p>
          <a:p>
            <a:r>
              <a:rPr lang="pt-BR" sz="3200" dirty="0"/>
              <a:t>Etapa 2 - </a:t>
            </a:r>
            <a:r>
              <a:rPr lang="pt-BR" sz="3200" dirty="0" err="1"/>
              <a:t>Dockerfile</a:t>
            </a:r>
            <a:r>
              <a:rPr lang="pt-BR" sz="3200" dirty="0"/>
              <a:t>, irá utilizar uma outra imagem base, porém, essa imagem será reduzida, com menos recursos e vulnerabilidades de segurança, e utilizá-la apenas para executar a sua aplicação.</a:t>
            </a:r>
          </a:p>
        </p:txBody>
      </p:sp>
    </p:spTree>
    <p:extLst>
      <p:ext uri="{BB962C8B-B14F-4D97-AF65-F5344CB8AC3E}">
        <p14:creationId xmlns:p14="http://schemas.microsoft.com/office/powerpoint/2010/main" val="327327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25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7D0AE0C-05B5-4349-8B3D-1EE0997F5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9" y="1289698"/>
            <a:ext cx="12190616" cy="50165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F107B83-650D-403B-9D7C-007E2730E724}"/>
              </a:ext>
            </a:extLst>
          </p:cNvPr>
          <p:cNvSpPr txBox="1"/>
          <p:nvPr/>
        </p:nvSpPr>
        <p:spPr>
          <a:xfrm>
            <a:off x="9537700" y="1289699"/>
            <a:ext cx="181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Exemplo:</a:t>
            </a:r>
          </a:p>
        </p:txBody>
      </p:sp>
    </p:spTree>
    <p:extLst>
      <p:ext uri="{BB962C8B-B14F-4D97-AF65-F5344CB8AC3E}">
        <p14:creationId xmlns:p14="http://schemas.microsoft.com/office/powerpoint/2010/main" val="385922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449B8116-D1AF-4C44-B5F0-C1D296D23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03664"/>
            <a:ext cx="12179103" cy="2833335"/>
          </a:xfrm>
          <a:prstGeom prst="rect">
            <a:avLst/>
          </a:prstGeom>
        </p:spPr>
      </p:pic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26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F107B83-650D-403B-9D7C-007E2730E724}"/>
              </a:ext>
            </a:extLst>
          </p:cNvPr>
          <p:cNvSpPr txBox="1"/>
          <p:nvPr/>
        </p:nvSpPr>
        <p:spPr>
          <a:xfrm>
            <a:off x="9537700" y="1289699"/>
            <a:ext cx="181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Exemplo: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87120C2-4348-48DD-874E-3D61C7623A8A}"/>
              </a:ext>
            </a:extLst>
          </p:cNvPr>
          <p:cNvSpPr/>
          <p:nvPr/>
        </p:nvSpPr>
        <p:spPr>
          <a:xfrm>
            <a:off x="950058" y="4293326"/>
            <a:ext cx="949569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Definiu propriedades necessárias para a aplicação iniciar, ex.:</a:t>
            </a:r>
          </a:p>
          <a:p>
            <a:r>
              <a:rPr lang="pt-BR" sz="2800" dirty="0"/>
              <a:t>executar um comando para </a:t>
            </a:r>
            <a:r>
              <a:rPr lang="pt-BR" sz="2800" dirty="0">
                <a:solidFill>
                  <a:srgbClr val="FF0000"/>
                </a:solidFill>
              </a:rPr>
              <a:t>gerar um binário final </a:t>
            </a:r>
            <a:r>
              <a:rPr lang="pt-BR" sz="2800" dirty="0"/>
              <a:t>e</a:t>
            </a:r>
          </a:p>
          <a:p>
            <a:r>
              <a:rPr lang="pt-BR" sz="2800" dirty="0"/>
              <a:t>depois copiou o binário gerado para o </a:t>
            </a:r>
            <a:r>
              <a:rPr lang="pt-BR" sz="2800" dirty="0">
                <a:solidFill>
                  <a:srgbClr val="FF0000"/>
                </a:solidFill>
              </a:rPr>
              <a:t>diretório /</a:t>
            </a:r>
            <a:r>
              <a:rPr lang="pt-BR" sz="2800" dirty="0"/>
              <a:t> e</a:t>
            </a:r>
          </a:p>
          <a:p>
            <a:r>
              <a:rPr lang="pt-BR" sz="2800" dirty="0">
                <a:solidFill>
                  <a:srgbClr val="FF0000"/>
                </a:solidFill>
              </a:rPr>
              <a:t>definiu uma variável</a:t>
            </a:r>
          </a:p>
        </p:txBody>
      </p:sp>
    </p:spTree>
    <p:extLst>
      <p:ext uri="{BB962C8B-B14F-4D97-AF65-F5344CB8AC3E}">
        <p14:creationId xmlns:p14="http://schemas.microsoft.com/office/powerpoint/2010/main" val="348978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27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BOAS PRÁTICAS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F107B83-650D-403B-9D7C-007E2730E724}"/>
              </a:ext>
            </a:extLst>
          </p:cNvPr>
          <p:cNvSpPr txBox="1"/>
          <p:nvPr/>
        </p:nvSpPr>
        <p:spPr>
          <a:xfrm>
            <a:off x="9537700" y="1289699"/>
            <a:ext cx="1816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Exemplo: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87120C2-4348-48DD-874E-3D61C7623A8A}"/>
              </a:ext>
            </a:extLst>
          </p:cNvPr>
          <p:cNvSpPr/>
          <p:nvPr/>
        </p:nvSpPr>
        <p:spPr>
          <a:xfrm>
            <a:off x="950058" y="4293326"/>
            <a:ext cx="949569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Executa um comando para “</a:t>
            </a:r>
            <a:r>
              <a:rPr lang="pt-BR" sz="2800" dirty="0">
                <a:solidFill>
                  <a:srgbClr val="FF0000"/>
                </a:solidFill>
              </a:rPr>
              <a:t>limpar o cache</a:t>
            </a:r>
            <a:r>
              <a:rPr lang="pt-BR" sz="2800" dirty="0"/>
              <a:t>”,</a:t>
            </a:r>
          </a:p>
          <a:p>
            <a:r>
              <a:rPr lang="pt-BR" sz="2800" dirty="0"/>
              <a:t>que otimiza ainda mais o container, deixando ele menor, e copia o binário gerado na etapa anterior </a:t>
            </a:r>
          </a:p>
          <a:p>
            <a:r>
              <a:rPr lang="pt-BR" sz="2800" dirty="0"/>
              <a:t>para o </a:t>
            </a:r>
            <a:r>
              <a:rPr lang="pt-BR" sz="2800" b="1" dirty="0">
                <a:solidFill>
                  <a:srgbClr val="FF0000"/>
                </a:solidFill>
              </a:rPr>
              <a:t>/</a:t>
            </a:r>
            <a:r>
              <a:rPr lang="pt-BR" sz="2800" dirty="0"/>
              <a:t>, logo em seguida, executa a aplicação.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B26DBB3-95C1-41CC-B8F4-BD6B814E8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6314"/>
            <a:ext cx="12707884" cy="233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475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28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IMAGE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659285"/>
            <a:ext cx="1099519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</a:t>
            </a:r>
            <a:r>
              <a:rPr lang="pt-BR" sz="3200" b="1" dirty="0">
                <a:solidFill>
                  <a:srgbClr val="FFC000"/>
                </a:solidFill>
              </a:rPr>
              <a:t>Imagem</a:t>
            </a:r>
            <a:r>
              <a:rPr lang="pt-BR" sz="3200" b="1" dirty="0">
                <a:solidFill>
                  <a:srgbClr val="00B0F0"/>
                </a:solidFill>
              </a:rPr>
              <a:t> </a:t>
            </a:r>
            <a:r>
              <a:rPr lang="pt-BR" sz="3200" dirty="0"/>
              <a:t>é uma representação estática do aplicativo ou do serviço e de sua configuração e dependências.</a:t>
            </a:r>
          </a:p>
          <a:p>
            <a:endParaRPr lang="pt-BR" sz="3200" dirty="0"/>
          </a:p>
          <a:p>
            <a:r>
              <a:rPr lang="pt-BR" sz="3200" dirty="0"/>
              <a:t>Para executar o aplicativo ou o serviço:</a:t>
            </a:r>
          </a:p>
          <a:p>
            <a:r>
              <a:rPr lang="pt-BR" sz="3200" dirty="0"/>
              <a:t> - Uma instância da imagem do aplicativo é criada </a:t>
            </a:r>
          </a:p>
          <a:p>
            <a:r>
              <a:rPr lang="pt-BR" sz="3200" dirty="0"/>
              <a:t>gerando um contêiner, que estará em execução no host do Docker</a:t>
            </a:r>
          </a:p>
        </p:txBody>
      </p:sp>
    </p:spTree>
    <p:extLst>
      <p:ext uri="{BB962C8B-B14F-4D97-AF65-F5344CB8AC3E}">
        <p14:creationId xmlns:p14="http://schemas.microsoft.com/office/powerpoint/2010/main" val="959416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29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REPOSITÓRIOS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598401" y="1659285"/>
            <a:ext cx="1099519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</a:rPr>
              <a:t>Docker Registry </a:t>
            </a:r>
            <a:r>
              <a:rPr lang="pt-BR" sz="3200" dirty="0"/>
              <a:t>é um repositório de imagens para que você consiga subir (</a:t>
            </a:r>
            <a:r>
              <a:rPr lang="pt-BR" sz="3200" b="1" dirty="0" err="1">
                <a:solidFill>
                  <a:srgbClr val="FF0000"/>
                </a:solidFill>
              </a:rPr>
              <a:t>push</a:t>
            </a:r>
            <a:r>
              <a:rPr lang="pt-BR" sz="3200" dirty="0"/>
              <a:t>) e baixar (</a:t>
            </a:r>
            <a:r>
              <a:rPr lang="pt-BR" sz="3200" b="1" dirty="0" err="1">
                <a:solidFill>
                  <a:srgbClr val="FF0000"/>
                </a:solidFill>
              </a:rPr>
              <a:t>pull</a:t>
            </a:r>
            <a:r>
              <a:rPr lang="pt-BR" sz="3200" dirty="0"/>
              <a:t>) imagens dele.</a:t>
            </a:r>
          </a:p>
          <a:p>
            <a:endParaRPr lang="pt-BR" sz="3200" dirty="0"/>
          </a:p>
          <a:p>
            <a:r>
              <a:rPr lang="pt-BR" sz="3200" dirty="0"/>
              <a:t>Usamos ele com o comando ex.: </a:t>
            </a:r>
          </a:p>
          <a:p>
            <a:r>
              <a:rPr lang="pt-BR" sz="3200" b="1" dirty="0" err="1">
                <a:solidFill>
                  <a:srgbClr val="FF0000"/>
                </a:solidFill>
              </a:rPr>
              <a:t>docker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pull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mysql</a:t>
            </a:r>
            <a:endParaRPr lang="pt-BR" sz="3200" dirty="0"/>
          </a:p>
          <a:p>
            <a:endParaRPr lang="pt-BR" sz="3200" dirty="0"/>
          </a:p>
          <a:p>
            <a:r>
              <a:rPr lang="pt-BR" sz="3200" dirty="0"/>
              <a:t>Este comando baixa uma imagem do MySQL do “</a:t>
            </a:r>
            <a:r>
              <a:rPr lang="pt-BR" sz="3200" b="1" dirty="0">
                <a:solidFill>
                  <a:srgbClr val="FFC000"/>
                </a:solidFill>
              </a:rPr>
              <a:t>Docker Registry</a:t>
            </a:r>
            <a:r>
              <a:rPr lang="pt-BR" sz="3200" dirty="0"/>
              <a:t>” </a:t>
            </a:r>
            <a:r>
              <a:rPr lang="pt-BR" sz="3200" b="1" dirty="0">
                <a:solidFill>
                  <a:srgbClr val="7030A0"/>
                </a:solidFill>
              </a:rPr>
              <a:t>público</a:t>
            </a:r>
            <a:r>
              <a:rPr lang="pt-BR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599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712B5EE3-BF35-4486-CF95-51DCB208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58C6063-9188-7D58-F9CB-994871E4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3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6509886-8CA6-4BDC-056A-349CD5FB7AAE}"/>
              </a:ext>
            </a:extLst>
          </p:cNvPr>
          <p:cNvSpPr txBox="1"/>
          <p:nvPr/>
        </p:nvSpPr>
        <p:spPr>
          <a:xfrm>
            <a:off x="423080" y="474353"/>
            <a:ext cx="2825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AULA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AA31A03-5DC1-B560-6E4F-DE2A6EDEB410}"/>
              </a:ext>
            </a:extLst>
          </p:cNvPr>
          <p:cNvSpPr txBox="1"/>
          <p:nvPr/>
        </p:nvSpPr>
        <p:spPr>
          <a:xfrm>
            <a:off x="664638" y="1705451"/>
            <a:ext cx="6747923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1" dirty="0"/>
              <a:t>Docker:  </a:t>
            </a:r>
            <a:endParaRPr lang="pt-BR" sz="2800" dirty="0"/>
          </a:p>
          <a:p>
            <a:r>
              <a:rPr lang="pt-BR" sz="2800" dirty="0"/>
              <a:t>	- O que é?</a:t>
            </a:r>
          </a:p>
          <a:p>
            <a:r>
              <a:rPr lang="pt-BR" sz="2800" dirty="0"/>
              <a:t>	- </a:t>
            </a:r>
            <a:r>
              <a:rPr lang="pt-BR" sz="2800" dirty="0" err="1"/>
              <a:t>DockerFile</a:t>
            </a:r>
            <a:r>
              <a:rPr lang="pt-BR" sz="2800" dirty="0"/>
              <a:t> e </a:t>
            </a:r>
            <a:r>
              <a:rPr lang="pt-BR" sz="2800" dirty="0" err="1"/>
              <a:t>Image</a:t>
            </a:r>
            <a:r>
              <a:rPr lang="pt-BR" sz="2800" dirty="0"/>
              <a:t>;</a:t>
            </a:r>
          </a:p>
          <a:p>
            <a:r>
              <a:rPr lang="pt-BR" sz="2800" dirty="0"/>
              <a:t>	- Repositórios;</a:t>
            </a:r>
          </a:p>
          <a:p>
            <a:r>
              <a:rPr lang="pt-BR" sz="2800" dirty="0"/>
              <a:t>	- CMD e </a:t>
            </a:r>
            <a:r>
              <a:rPr lang="pt-BR" sz="2800" dirty="0" err="1"/>
              <a:t>Entrypoint</a:t>
            </a:r>
            <a:r>
              <a:rPr lang="pt-BR" sz="2800" dirty="0"/>
              <a:t>;</a:t>
            </a:r>
          </a:p>
          <a:p>
            <a:r>
              <a:rPr lang="pt-BR" sz="2800" dirty="0"/>
              <a:t>	- </a:t>
            </a:r>
            <a:r>
              <a:rPr lang="pt-BR" sz="2800" dirty="0" err="1"/>
              <a:t>DockerHub</a:t>
            </a:r>
            <a:endParaRPr lang="pt-BR" sz="2800" dirty="0"/>
          </a:p>
          <a:p>
            <a:r>
              <a:rPr lang="pt-BR" sz="2800" dirty="0"/>
              <a:t>	- Laboratórios e </a:t>
            </a:r>
            <a:r>
              <a:rPr lang="pt-BR" sz="2800" dirty="0" err="1"/>
              <a:t>Quizz</a:t>
            </a:r>
            <a:endParaRPr lang="pt-BR" sz="2800" dirty="0"/>
          </a:p>
          <a:p>
            <a:r>
              <a:rPr lang="pt-BR" sz="1100" dirty="0"/>
              <a:t>     </a:t>
            </a:r>
          </a:p>
          <a:p>
            <a:endParaRPr lang="pt-BR" sz="1100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44B13D72-5C5A-492E-886F-481D1ADC485B}"/>
              </a:ext>
            </a:extLst>
          </p:cNvPr>
          <p:cNvSpPr/>
          <p:nvPr/>
        </p:nvSpPr>
        <p:spPr>
          <a:xfrm>
            <a:off x="6096000" y="922944"/>
            <a:ext cx="5895156" cy="586044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Espaço Reservado para Imagem 37">
            <a:extLst>
              <a:ext uri="{FF2B5EF4-FFF2-40B4-BE49-F238E27FC236}">
                <a16:creationId xmlns:a16="http://schemas.microsoft.com/office/drawing/2014/main" id="{C5A28AD9-4FB6-4674-9B29-14FA79CE5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" t="357" r="24560" b="701"/>
          <a:stretch/>
        </p:blipFill>
        <p:spPr>
          <a:xfrm>
            <a:off x="6318721" y="1234406"/>
            <a:ext cx="5326437" cy="489995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2860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30</a:t>
            </a:fld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F943D4C-A3F6-4B5B-9CDB-1BFD2FF181BB}"/>
              </a:ext>
            </a:extLst>
          </p:cNvPr>
          <p:cNvSpPr txBox="1"/>
          <p:nvPr/>
        </p:nvSpPr>
        <p:spPr>
          <a:xfrm>
            <a:off x="2201765" y="3492160"/>
            <a:ext cx="4147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FFC000"/>
                </a:solidFill>
              </a:rPr>
              <a:t>Docker </a:t>
            </a:r>
            <a:r>
              <a:rPr lang="pt-BR" sz="2800" b="1" dirty="0"/>
              <a:t>– Usando Docker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6A47FD-9573-4716-B5A5-3552CDB4F097}"/>
              </a:ext>
            </a:extLst>
          </p:cNvPr>
          <p:cNvSpPr/>
          <p:nvPr/>
        </p:nvSpPr>
        <p:spPr>
          <a:xfrm>
            <a:off x="503918" y="1966074"/>
            <a:ext cx="4318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b="1" dirty="0">
                <a:solidFill>
                  <a:srgbClr val="FFC000"/>
                </a:solidFill>
              </a:rPr>
              <a:t>LAB 4</a:t>
            </a:r>
            <a:endParaRPr lang="pt-BR" sz="3600" dirty="0">
              <a:solidFill>
                <a:srgbClr val="FFC000"/>
              </a:solidFill>
            </a:endParaRPr>
          </a:p>
        </p:txBody>
      </p:sp>
      <p:grpSp>
        <p:nvGrpSpPr>
          <p:cNvPr id="12" name="Gráfico 156">
            <a:extLst>
              <a:ext uri="{FF2B5EF4-FFF2-40B4-BE49-F238E27FC236}">
                <a16:creationId xmlns:a16="http://schemas.microsoft.com/office/drawing/2014/main" id="{DC9836B9-2696-4593-A235-7FBEE6D1CA6F}"/>
              </a:ext>
            </a:extLst>
          </p:cNvPr>
          <p:cNvGrpSpPr/>
          <p:nvPr/>
        </p:nvGrpSpPr>
        <p:grpSpPr>
          <a:xfrm>
            <a:off x="503918" y="3177656"/>
            <a:ext cx="1401082" cy="1412857"/>
            <a:chOff x="-1514822" y="1728631"/>
            <a:chExt cx="830770" cy="837752"/>
          </a:xfrm>
          <a:solidFill>
            <a:srgbClr val="FFC000"/>
          </a:solidFill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9287F426-4584-4A53-A392-F29ED90F0274}"/>
                </a:ext>
              </a:extLst>
            </p:cNvPr>
            <p:cNvSpPr/>
            <p:nvPr/>
          </p:nvSpPr>
          <p:spPr>
            <a:xfrm>
              <a:off x="-709741" y="1897366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6D1804A8-8539-445C-8019-B6471C4099A9}"/>
                </a:ext>
              </a:extLst>
            </p:cNvPr>
            <p:cNvSpPr/>
            <p:nvPr/>
          </p:nvSpPr>
          <p:spPr>
            <a:xfrm>
              <a:off x="-1443680" y="1822566"/>
              <a:ext cx="25679" cy="25679"/>
            </a:xfrm>
            <a:custGeom>
              <a:avLst/>
              <a:gdLst>
                <a:gd name="connsiteX0" fmla="*/ 0 w 25679"/>
                <a:gd name="connsiteY0" fmla="*/ 0 h 25679"/>
                <a:gd name="connsiteX1" fmla="*/ 25679 w 25679"/>
                <a:gd name="connsiteY1" fmla="*/ 0 h 25679"/>
                <a:gd name="connsiteX2" fmla="*/ 25679 w 25679"/>
                <a:gd name="connsiteY2" fmla="*/ 25679 h 25679"/>
                <a:gd name="connsiteX3" fmla="*/ 0 w 25679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9" h="25679">
                  <a:moveTo>
                    <a:pt x="0" y="0"/>
                  </a:moveTo>
                  <a:lnTo>
                    <a:pt x="25679" y="0"/>
                  </a:lnTo>
                  <a:lnTo>
                    <a:pt x="25679" y="25679"/>
                  </a:lnTo>
                  <a:lnTo>
                    <a:pt x="0" y="25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2FAF1451-D7A4-4C33-BFD2-B7694D62D21E}"/>
                </a:ext>
              </a:extLst>
            </p:cNvPr>
            <p:cNvSpPr/>
            <p:nvPr/>
          </p:nvSpPr>
          <p:spPr>
            <a:xfrm>
              <a:off x="-1306034" y="1775694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1352B2D-4399-4DF6-9AEF-6527BCF1C186}"/>
                </a:ext>
              </a:extLst>
            </p:cNvPr>
            <p:cNvSpPr/>
            <p:nvPr/>
          </p:nvSpPr>
          <p:spPr>
            <a:xfrm>
              <a:off x="-722580" y="1728631"/>
              <a:ext cx="25669" cy="25688"/>
            </a:xfrm>
            <a:custGeom>
              <a:avLst/>
              <a:gdLst>
                <a:gd name="connsiteX0" fmla="*/ 0 w 25669"/>
                <a:gd name="connsiteY0" fmla="*/ 0 h 25688"/>
                <a:gd name="connsiteX1" fmla="*/ 25670 w 25669"/>
                <a:gd name="connsiteY1" fmla="*/ 0 h 25688"/>
                <a:gd name="connsiteX2" fmla="*/ 25670 w 25669"/>
                <a:gd name="connsiteY2" fmla="*/ 25689 h 25688"/>
                <a:gd name="connsiteX3" fmla="*/ 0 w 25669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9" h="25688">
                  <a:moveTo>
                    <a:pt x="0" y="0"/>
                  </a:moveTo>
                  <a:lnTo>
                    <a:pt x="25670" y="0"/>
                  </a:lnTo>
                  <a:lnTo>
                    <a:pt x="25670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8E6EF525-53D7-4ACA-B93E-DE9C9D579F9A}"/>
                </a:ext>
              </a:extLst>
            </p:cNvPr>
            <p:cNvSpPr/>
            <p:nvPr/>
          </p:nvSpPr>
          <p:spPr>
            <a:xfrm>
              <a:off x="-827879" y="1737375"/>
              <a:ext cx="83153" cy="83162"/>
            </a:xfrm>
            <a:custGeom>
              <a:avLst/>
              <a:gdLst>
                <a:gd name="connsiteX0" fmla="*/ 12021 w 83153"/>
                <a:gd name="connsiteY0" fmla="*/ 53597 h 83162"/>
                <a:gd name="connsiteX1" fmla="*/ 29547 w 83153"/>
                <a:gd name="connsiteY1" fmla="*/ 53597 h 83162"/>
                <a:gd name="connsiteX2" fmla="*/ 29547 w 83153"/>
                <a:gd name="connsiteY2" fmla="*/ 71133 h 83162"/>
                <a:gd name="connsiteX3" fmla="*/ 41586 w 83153"/>
                <a:gd name="connsiteY3" fmla="*/ 83163 h 83162"/>
                <a:gd name="connsiteX4" fmla="*/ 53607 w 83153"/>
                <a:gd name="connsiteY4" fmla="*/ 71133 h 83162"/>
                <a:gd name="connsiteX5" fmla="*/ 53607 w 83153"/>
                <a:gd name="connsiteY5" fmla="*/ 53597 h 83162"/>
                <a:gd name="connsiteX6" fmla="*/ 71133 w 83153"/>
                <a:gd name="connsiteY6" fmla="*/ 53597 h 83162"/>
                <a:gd name="connsiteX7" fmla="*/ 83153 w 83153"/>
                <a:gd name="connsiteY7" fmla="*/ 41567 h 83162"/>
                <a:gd name="connsiteX8" fmla="*/ 71133 w 83153"/>
                <a:gd name="connsiteY8" fmla="*/ 29537 h 83162"/>
                <a:gd name="connsiteX9" fmla="*/ 53607 w 83153"/>
                <a:gd name="connsiteY9" fmla="*/ 29537 h 83162"/>
                <a:gd name="connsiteX10" fmla="*/ 53607 w 83153"/>
                <a:gd name="connsiteY10" fmla="*/ 12030 h 83162"/>
                <a:gd name="connsiteX11" fmla="*/ 41586 w 83153"/>
                <a:gd name="connsiteY11" fmla="*/ 0 h 83162"/>
                <a:gd name="connsiteX12" fmla="*/ 29547 w 83153"/>
                <a:gd name="connsiteY12" fmla="*/ 12030 h 83162"/>
                <a:gd name="connsiteX13" fmla="*/ 29547 w 83153"/>
                <a:gd name="connsiteY13" fmla="*/ 29547 h 83162"/>
                <a:gd name="connsiteX14" fmla="*/ 12021 w 83153"/>
                <a:gd name="connsiteY14" fmla="*/ 29547 h 83162"/>
                <a:gd name="connsiteX15" fmla="*/ 0 w 83153"/>
                <a:gd name="connsiteY15" fmla="*/ 41577 h 83162"/>
                <a:gd name="connsiteX16" fmla="*/ 12021 w 83153"/>
                <a:gd name="connsiteY16" fmla="*/ 5359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53" h="83162">
                  <a:moveTo>
                    <a:pt x="12021" y="53597"/>
                  </a:moveTo>
                  <a:lnTo>
                    <a:pt x="29547" y="53597"/>
                  </a:lnTo>
                  <a:lnTo>
                    <a:pt x="29547" y="71133"/>
                  </a:lnTo>
                  <a:cubicBezTo>
                    <a:pt x="29547" y="77772"/>
                    <a:pt x="34938" y="83163"/>
                    <a:pt x="41586" y="83163"/>
                  </a:cubicBezTo>
                  <a:cubicBezTo>
                    <a:pt x="48235" y="83163"/>
                    <a:pt x="53607" y="77781"/>
                    <a:pt x="53607" y="71133"/>
                  </a:cubicBezTo>
                  <a:lnTo>
                    <a:pt x="53607" y="53597"/>
                  </a:lnTo>
                  <a:lnTo>
                    <a:pt x="71133" y="53597"/>
                  </a:lnTo>
                  <a:cubicBezTo>
                    <a:pt x="77772" y="53597"/>
                    <a:pt x="83153" y="48216"/>
                    <a:pt x="83153" y="41567"/>
                  </a:cubicBezTo>
                  <a:cubicBezTo>
                    <a:pt x="83153" y="34919"/>
                    <a:pt x="77781" y="29537"/>
                    <a:pt x="71133" y="29537"/>
                  </a:cubicBezTo>
                  <a:lnTo>
                    <a:pt x="53607" y="29537"/>
                  </a:lnTo>
                  <a:lnTo>
                    <a:pt x="53607" y="12030"/>
                  </a:lnTo>
                  <a:cubicBezTo>
                    <a:pt x="53607" y="5391"/>
                    <a:pt x="48235" y="0"/>
                    <a:pt x="41586" y="0"/>
                  </a:cubicBezTo>
                  <a:cubicBezTo>
                    <a:pt x="34938" y="0"/>
                    <a:pt x="29547" y="5382"/>
                    <a:pt x="29547" y="12030"/>
                  </a:cubicBezTo>
                  <a:lnTo>
                    <a:pt x="29547" y="29547"/>
                  </a:lnTo>
                  <a:lnTo>
                    <a:pt x="12021" y="29547"/>
                  </a:lnTo>
                  <a:cubicBezTo>
                    <a:pt x="5382" y="29547"/>
                    <a:pt x="0" y="34928"/>
                    <a:pt x="0" y="41577"/>
                  </a:cubicBezTo>
                  <a:cubicBezTo>
                    <a:pt x="0" y="48225"/>
                    <a:pt x="5382" y="53597"/>
                    <a:pt x="12021" y="53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E8A71321-2900-4C06-86E9-E8CDD856C157}"/>
                </a:ext>
              </a:extLst>
            </p:cNvPr>
            <p:cNvSpPr/>
            <p:nvPr/>
          </p:nvSpPr>
          <p:spPr>
            <a:xfrm>
              <a:off x="-1514822" y="1896585"/>
              <a:ext cx="83162" cy="83162"/>
            </a:xfrm>
            <a:custGeom>
              <a:avLst/>
              <a:gdLst>
                <a:gd name="connsiteX0" fmla="*/ 71133 w 83162"/>
                <a:gd name="connsiteY0" fmla="*/ 29547 h 83162"/>
                <a:gd name="connsiteX1" fmla="*/ 53616 w 83162"/>
                <a:gd name="connsiteY1" fmla="*/ 29547 h 83162"/>
                <a:gd name="connsiteX2" fmla="*/ 53616 w 83162"/>
                <a:gd name="connsiteY2" fmla="*/ 12030 h 83162"/>
                <a:gd name="connsiteX3" fmla="*/ 41586 w 83162"/>
                <a:gd name="connsiteY3" fmla="*/ 0 h 83162"/>
                <a:gd name="connsiteX4" fmla="*/ 29556 w 83162"/>
                <a:gd name="connsiteY4" fmla="*/ 12030 h 83162"/>
                <a:gd name="connsiteX5" fmla="*/ 29556 w 83162"/>
                <a:gd name="connsiteY5" fmla="*/ 29547 h 83162"/>
                <a:gd name="connsiteX6" fmla="*/ 12030 w 83162"/>
                <a:gd name="connsiteY6" fmla="*/ 29547 h 83162"/>
                <a:gd name="connsiteX7" fmla="*/ 0 w 83162"/>
                <a:gd name="connsiteY7" fmla="*/ 41577 h 83162"/>
                <a:gd name="connsiteX8" fmla="*/ 12030 w 83162"/>
                <a:gd name="connsiteY8" fmla="*/ 53607 h 83162"/>
                <a:gd name="connsiteX9" fmla="*/ 29556 w 83162"/>
                <a:gd name="connsiteY9" fmla="*/ 53607 h 83162"/>
                <a:gd name="connsiteX10" fmla="*/ 29556 w 83162"/>
                <a:gd name="connsiteY10" fmla="*/ 71133 h 83162"/>
                <a:gd name="connsiteX11" fmla="*/ 41586 w 83162"/>
                <a:gd name="connsiteY11" fmla="*/ 83163 h 83162"/>
                <a:gd name="connsiteX12" fmla="*/ 53616 w 83162"/>
                <a:gd name="connsiteY12" fmla="*/ 71133 h 83162"/>
                <a:gd name="connsiteX13" fmla="*/ 53616 w 83162"/>
                <a:gd name="connsiteY13" fmla="*/ 53607 h 83162"/>
                <a:gd name="connsiteX14" fmla="*/ 71133 w 83162"/>
                <a:gd name="connsiteY14" fmla="*/ 53607 h 83162"/>
                <a:gd name="connsiteX15" fmla="*/ 83163 w 83162"/>
                <a:gd name="connsiteY15" fmla="*/ 41577 h 83162"/>
                <a:gd name="connsiteX16" fmla="*/ 71133 w 83162"/>
                <a:gd name="connsiteY16" fmla="*/ 2954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62" h="83162">
                  <a:moveTo>
                    <a:pt x="71133" y="29547"/>
                  </a:moveTo>
                  <a:lnTo>
                    <a:pt x="53616" y="29547"/>
                  </a:lnTo>
                  <a:lnTo>
                    <a:pt x="53616" y="12030"/>
                  </a:lnTo>
                  <a:cubicBezTo>
                    <a:pt x="53616" y="5382"/>
                    <a:pt x="48235" y="0"/>
                    <a:pt x="41586" y="0"/>
                  </a:cubicBezTo>
                  <a:cubicBezTo>
                    <a:pt x="34938" y="0"/>
                    <a:pt x="29556" y="5372"/>
                    <a:pt x="29556" y="12030"/>
                  </a:cubicBezTo>
                  <a:lnTo>
                    <a:pt x="29556" y="29547"/>
                  </a:lnTo>
                  <a:lnTo>
                    <a:pt x="12030" y="29547"/>
                  </a:lnTo>
                  <a:cubicBezTo>
                    <a:pt x="5391" y="29547"/>
                    <a:pt x="0" y="34928"/>
                    <a:pt x="0" y="41577"/>
                  </a:cubicBezTo>
                  <a:cubicBezTo>
                    <a:pt x="0" y="48225"/>
                    <a:pt x="5382" y="53607"/>
                    <a:pt x="12030" y="53607"/>
                  </a:cubicBezTo>
                  <a:lnTo>
                    <a:pt x="29556" y="53607"/>
                  </a:lnTo>
                  <a:lnTo>
                    <a:pt x="29556" y="71133"/>
                  </a:lnTo>
                  <a:cubicBezTo>
                    <a:pt x="29556" y="77781"/>
                    <a:pt x="34938" y="83163"/>
                    <a:pt x="41586" y="83163"/>
                  </a:cubicBezTo>
                  <a:cubicBezTo>
                    <a:pt x="48235" y="83163"/>
                    <a:pt x="53616" y="77791"/>
                    <a:pt x="53616" y="71133"/>
                  </a:cubicBezTo>
                  <a:lnTo>
                    <a:pt x="53616" y="53607"/>
                  </a:lnTo>
                  <a:lnTo>
                    <a:pt x="71133" y="53607"/>
                  </a:lnTo>
                  <a:cubicBezTo>
                    <a:pt x="77772" y="53607"/>
                    <a:pt x="83163" y="48235"/>
                    <a:pt x="83163" y="41577"/>
                  </a:cubicBezTo>
                  <a:cubicBezTo>
                    <a:pt x="83163" y="34928"/>
                    <a:pt x="77772" y="29547"/>
                    <a:pt x="71133" y="29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4C422DBE-90D0-4A6D-A82C-EF84C50E6291}"/>
                </a:ext>
              </a:extLst>
            </p:cNvPr>
            <p:cNvSpPr/>
            <p:nvPr/>
          </p:nvSpPr>
          <p:spPr>
            <a:xfrm>
              <a:off x="-1322370" y="1856780"/>
              <a:ext cx="517255" cy="709602"/>
            </a:xfrm>
            <a:custGeom>
              <a:avLst/>
              <a:gdLst>
                <a:gd name="connsiteX0" fmla="*/ 405984 w 517255"/>
                <a:gd name="connsiteY0" fmla="*/ 471154 h 709602"/>
                <a:gd name="connsiteX1" fmla="*/ 517255 w 517255"/>
                <a:gd name="connsiteY1" fmla="*/ 258632 h 709602"/>
                <a:gd name="connsiteX2" fmla="*/ 258613 w 517255"/>
                <a:gd name="connsiteY2" fmla="*/ 0 h 709602"/>
                <a:gd name="connsiteX3" fmla="*/ 0 w 517255"/>
                <a:gd name="connsiteY3" fmla="*/ 258632 h 709602"/>
                <a:gd name="connsiteX4" fmla="*/ 111052 w 517255"/>
                <a:gd name="connsiteY4" fmla="*/ 471011 h 709602"/>
                <a:gd name="connsiteX5" fmla="*/ 111052 w 517255"/>
                <a:gd name="connsiteY5" fmla="*/ 471002 h 709602"/>
                <a:gd name="connsiteX6" fmla="*/ 115195 w 517255"/>
                <a:gd name="connsiteY6" fmla="*/ 473869 h 709602"/>
                <a:gd name="connsiteX7" fmla="*/ 142875 w 517255"/>
                <a:gd name="connsiteY7" fmla="*/ 503006 h 709602"/>
                <a:gd name="connsiteX8" fmla="*/ 147542 w 517255"/>
                <a:gd name="connsiteY8" fmla="*/ 552088 h 709602"/>
                <a:gd name="connsiteX9" fmla="*/ 147428 w 517255"/>
                <a:gd name="connsiteY9" fmla="*/ 561965 h 709602"/>
                <a:gd name="connsiteX10" fmla="*/ 147352 w 517255"/>
                <a:gd name="connsiteY10" fmla="*/ 572795 h 709602"/>
                <a:gd name="connsiteX11" fmla="*/ 147390 w 517255"/>
                <a:gd name="connsiteY11" fmla="*/ 602342 h 709602"/>
                <a:gd name="connsiteX12" fmla="*/ 187433 w 517255"/>
                <a:gd name="connsiteY12" fmla="*/ 654225 h 709602"/>
                <a:gd name="connsiteX13" fmla="*/ 258613 w 517255"/>
                <a:gd name="connsiteY13" fmla="*/ 709603 h 709602"/>
                <a:gd name="connsiteX14" fmla="*/ 329813 w 517255"/>
                <a:gd name="connsiteY14" fmla="*/ 654225 h 709602"/>
                <a:gd name="connsiteX15" fmla="*/ 369865 w 517255"/>
                <a:gd name="connsiteY15" fmla="*/ 602371 h 709602"/>
                <a:gd name="connsiteX16" fmla="*/ 369884 w 517255"/>
                <a:gd name="connsiteY16" fmla="*/ 587712 h 709602"/>
                <a:gd name="connsiteX17" fmla="*/ 369922 w 517255"/>
                <a:gd name="connsiteY17" fmla="*/ 564366 h 709602"/>
                <a:gd name="connsiteX18" fmla="*/ 369589 w 517255"/>
                <a:gd name="connsiteY18" fmla="*/ 548459 h 709602"/>
                <a:gd name="connsiteX19" fmla="*/ 372637 w 517255"/>
                <a:gd name="connsiteY19" fmla="*/ 506120 h 709602"/>
                <a:gd name="connsiteX20" fmla="*/ 405984 w 517255"/>
                <a:gd name="connsiteY20" fmla="*/ 471154 h 709602"/>
                <a:gd name="connsiteX21" fmla="*/ 386248 w 517255"/>
                <a:gd name="connsiteY21" fmla="*/ 331965 h 709602"/>
                <a:gd name="connsiteX22" fmla="*/ 378228 w 517255"/>
                <a:gd name="connsiteY22" fmla="*/ 343976 h 709602"/>
                <a:gd name="connsiteX23" fmla="*/ 378228 w 517255"/>
                <a:gd name="connsiteY23" fmla="*/ 381200 h 709602"/>
                <a:gd name="connsiteX24" fmla="*/ 155362 w 517255"/>
                <a:gd name="connsiteY24" fmla="*/ 381200 h 709602"/>
                <a:gd name="connsiteX25" fmla="*/ 155362 w 517255"/>
                <a:gd name="connsiteY25" fmla="*/ 309677 h 709602"/>
                <a:gd name="connsiteX26" fmla="*/ 147342 w 517255"/>
                <a:gd name="connsiteY26" fmla="*/ 297675 h 709602"/>
                <a:gd name="connsiteX27" fmla="*/ 133188 w 517255"/>
                <a:gd name="connsiteY27" fmla="*/ 300495 h 709602"/>
                <a:gd name="connsiteX28" fmla="*/ 118672 w 517255"/>
                <a:gd name="connsiteY28" fmla="*/ 306524 h 709602"/>
                <a:gd name="connsiteX29" fmla="*/ 98174 w 517255"/>
                <a:gd name="connsiteY29" fmla="*/ 286017 h 709602"/>
                <a:gd name="connsiteX30" fmla="*/ 118672 w 517255"/>
                <a:gd name="connsiteY30" fmla="*/ 265500 h 709602"/>
                <a:gd name="connsiteX31" fmla="*/ 133169 w 517255"/>
                <a:gd name="connsiteY31" fmla="*/ 271529 h 709602"/>
                <a:gd name="connsiteX32" fmla="*/ 147333 w 517255"/>
                <a:gd name="connsiteY32" fmla="*/ 274377 h 709602"/>
                <a:gd name="connsiteX33" fmla="*/ 155362 w 517255"/>
                <a:gd name="connsiteY33" fmla="*/ 262366 h 709602"/>
                <a:gd name="connsiteX34" fmla="*/ 155362 w 517255"/>
                <a:gd name="connsiteY34" fmla="*/ 185099 h 709602"/>
                <a:gd name="connsiteX35" fmla="*/ 258385 w 517255"/>
                <a:gd name="connsiteY35" fmla="*/ 185099 h 709602"/>
                <a:gd name="connsiteX36" fmla="*/ 270386 w 517255"/>
                <a:gd name="connsiteY36" fmla="*/ 177089 h 709602"/>
                <a:gd name="connsiteX37" fmla="*/ 267576 w 517255"/>
                <a:gd name="connsiteY37" fmla="*/ 162925 h 709602"/>
                <a:gd name="connsiteX38" fmla="*/ 261547 w 517255"/>
                <a:gd name="connsiteY38" fmla="*/ 148447 h 709602"/>
                <a:gd name="connsiteX39" fmla="*/ 282064 w 517255"/>
                <a:gd name="connsiteY39" fmla="*/ 127997 h 709602"/>
                <a:gd name="connsiteX40" fmla="*/ 302562 w 517255"/>
                <a:gd name="connsiteY40" fmla="*/ 148447 h 709602"/>
                <a:gd name="connsiteX41" fmla="*/ 296532 w 517255"/>
                <a:gd name="connsiteY41" fmla="*/ 162925 h 709602"/>
                <a:gd name="connsiteX42" fmla="*/ 293703 w 517255"/>
                <a:gd name="connsiteY42" fmla="*/ 177089 h 709602"/>
                <a:gd name="connsiteX43" fmla="*/ 305705 w 517255"/>
                <a:gd name="connsiteY43" fmla="*/ 185099 h 709602"/>
                <a:gd name="connsiteX44" fmla="*/ 378219 w 517255"/>
                <a:gd name="connsiteY44" fmla="*/ 185099 h 709602"/>
                <a:gd name="connsiteX45" fmla="*/ 378219 w 517255"/>
                <a:gd name="connsiteY45" fmla="*/ 296656 h 709602"/>
                <a:gd name="connsiteX46" fmla="*/ 386239 w 517255"/>
                <a:gd name="connsiteY46" fmla="*/ 308667 h 709602"/>
                <a:gd name="connsiteX47" fmla="*/ 400393 w 517255"/>
                <a:gd name="connsiteY47" fmla="*/ 305829 h 709602"/>
                <a:gd name="connsiteX48" fmla="*/ 414899 w 517255"/>
                <a:gd name="connsiteY48" fmla="*/ 299790 h 709602"/>
                <a:gd name="connsiteX49" fmla="*/ 435416 w 517255"/>
                <a:gd name="connsiteY49" fmla="*/ 320307 h 709602"/>
                <a:gd name="connsiteX50" fmla="*/ 414899 w 517255"/>
                <a:gd name="connsiteY50" fmla="*/ 340805 h 709602"/>
                <a:gd name="connsiteX51" fmla="*/ 400393 w 517255"/>
                <a:gd name="connsiteY51" fmla="*/ 334794 h 709602"/>
                <a:gd name="connsiteX52" fmla="*/ 386248 w 517255"/>
                <a:gd name="connsiteY52" fmla="*/ 331965 h 709602"/>
                <a:gd name="connsiteX53" fmla="*/ 258604 w 517255"/>
                <a:gd name="connsiteY53" fmla="*/ 25975 h 709602"/>
                <a:gd name="connsiteX54" fmla="*/ 378228 w 517255"/>
                <a:gd name="connsiteY54" fmla="*/ 59160 h 709602"/>
                <a:gd name="connsiteX55" fmla="*/ 378228 w 517255"/>
                <a:gd name="connsiteY55" fmla="*/ 159125 h 709602"/>
                <a:gd name="connsiteX56" fmla="*/ 327308 w 517255"/>
                <a:gd name="connsiteY56" fmla="*/ 159125 h 709602"/>
                <a:gd name="connsiteX57" fmla="*/ 328536 w 517255"/>
                <a:gd name="connsiteY57" fmla="*/ 148447 h 709602"/>
                <a:gd name="connsiteX58" fmla="*/ 282064 w 517255"/>
                <a:gd name="connsiteY58" fmla="*/ 102022 h 709602"/>
                <a:gd name="connsiteX59" fmla="*/ 235572 w 517255"/>
                <a:gd name="connsiteY59" fmla="*/ 148447 h 709602"/>
                <a:gd name="connsiteX60" fmla="*/ 236801 w 517255"/>
                <a:gd name="connsiteY60" fmla="*/ 159125 h 709602"/>
                <a:gd name="connsiteX61" fmla="*/ 48358 w 517255"/>
                <a:gd name="connsiteY61" fmla="*/ 159125 h 709602"/>
                <a:gd name="connsiteX62" fmla="*/ 258604 w 517255"/>
                <a:gd name="connsiteY62" fmla="*/ 25975 h 709602"/>
                <a:gd name="connsiteX63" fmla="*/ 37938 w 517255"/>
                <a:gd name="connsiteY63" fmla="*/ 185099 h 709602"/>
                <a:gd name="connsiteX64" fmla="*/ 129397 w 517255"/>
                <a:gd name="connsiteY64" fmla="*/ 185099 h 709602"/>
                <a:gd name="connsiteX65" fmla="*/ 129397 w 517255"/>
                <a:gd name="connsiteY65" fmla="*/ 240754 h 709602"/>
                <a:gd name="connsiteX66" fmla="*/ 118672 w 517255"/>
                <a:gd name="connsiteY66" fmla="*/ 239525 h 709602"/>
                <a:gd name="connsiteX67" fmla="*/ 72200 w 517255"/>
                <a:gd name="connsiteY67" fmla="*/ 286017 h 709602"/>
                <a:gd name="connsiteX68" fmla="*/ 118672 w 517255"/>
                <a:gd name="connsiteY68" fmla="*/ 332499 h 709602"/>
                <a:gd name="connsiteX69" fmla="*/ 129397 w 517255"/>
                <a:gd name="connsiteY69" fmla="*/ 331270 h 709602"/>
                <a:gd name="connsiteX70" fmla="*/ 129397 w 517255"/>
                <a:gd name="connsiteY70" fmla="*/ 381200 h 709602"/>
                <a:gd name="connsiteX71" fmla="*/ 61017 w 517255"/>
                <a:gd name="connsiteY71" fmla="*/ 381200 h 709602"/>
                <a:gd name="connsiteX72" fmla="*/ 25956 w 517255"/>
                <a:gd name="connsiteY72" fmla="*/ 258642 h 709602"/>
                <a:gd name="connsiteX73" fmla="*/ 37938 w 517255"/>
                <a:gd name="connsiteY73" fmla="*/ 185099 h 709602"/>
                <a:gd name="connsiteX74" fmla="*/ 173345 w 517255"/>
                <a:gd name="connsiteY74" fmla="*/ 572986 h 709602"/>
                <a:gd name="connsiteX75" fmla="*/ 173403 w 517255"/>
                <a:gd name="connsiteY75" fmla="*/ 562070 h 709602"/>
                <a:gd name="connsiteX76" fmla="*/ 173498 w 517255"/>
                <a:gd name="connsiteY76" fmla="*/ 554060 h 709602"/>
                <a:gd name="connsiteX77" fmla="*/ 343719 w 517255"/>
                <a:gd name="connsiteY77" fmla="*/ 554060 h 709602"/>
                <a:gd name="connsiteX78" fmla="*/ 343938 w 517255"/>
                <a:gd name="connsiteY78" fmla="*/ 564213 h 709602"/>
                <a:gd name="connsiteX79" fmla="*/ 343900 w 517255"/>
                <a:gd name="connsiteY79" fmla="*/ 577977 h 709602"/>
                <a:gd name="connsiteX80" fmla="*/ 173345 w 517255"/>
                <a:gd name="connsiteY80" fmla="*/ 577977 h 709602"/>
                <a:gd name="connsiteX81" fmla="*/ 173345 w 517255"/>
                <a:gd name="connsiteY81" fmla="*/ 572986 h 709602"/>
                <a:gd name="connsiteX82" fmla="*/ 258604 w 517255"/>
                <a:gd name="connsiteY82" fmla="*/ 683638 h 709602"/>
                <a:gd name="connsiteX83" fmla="*/ 215589 w 517255"/>
                <a:gd name="connsiteY83" fmla="*/ 656053 h 709602"/>
                <a:gd name="connsiteX84" fmla="*/ 301628 w 517255"/>
                <a:gd name="connsiteY84" fmla="*/ 656053 h 709602"/>
                <a:gd name="connsiteX85" fmla="*/ 258604 w 517255"/>
                <a:gd name="connsiteY85" fmla="*/ 683638 h 709602"/>
                <a:gd name="connsiteX86" fmla="*/ 316125 w 517255"/>
                <a:gd name="connsiteY86" fmla="*/ 630088 h 709602"/>
                <a:gd name="connsiteX87" fmla="*/ 201101 w 517255"/>
                <a:gd name="connsiteY87" fmla="*/ 630088 h 709602"/>
                <a:gd name="connsiteX88" fmla="*/ 173546 w 517255"/>
                <a:gd name="connsiteY88" fmla="*/ 603961 h 709602"/>
                <a:gd name="connsiteX89" fmla="*/ 343729 w 517255"/>
                <a:gd name="connsiteY89" fmla="*/ 603961 h 709602"/>
                <a:gd name="connsiteX90" fmla="*/ 316125 w 517255"/>
                <a:gd name="connsiteY90" fmla="*/ 630088 h 709602"/>
                <a:gd name="connsiteX91" fmla="*/ 125892 w 517255"/>
                <a:gd name="connsiteY91" fmla="*/ 449685 h 709602"/>
                <a:gd name="connsiteX92" fmla="*/ 79762 w 517255"/>
                <a:gd name="connsiteY92" fmla="*/ 407165 h 709602"/>
                <a:gd name="connsiteX93" fmla="*/ 378219 w 517255"/>
                <a:gd name="connsiteY93" fmla="*/ 407165 h 709602"/>
                <a:gd name="connsiteX94" fmla="*/ 378219 w 517255"/>
                <a:gd name="connsiteY94" fmla="*/ 459057 h 709602"/>
                <a:gd name="connsiteX95" fmla="*/ 347910 w 517255"/>
                <a:gd name="connsiteY95" fmla="*/ 498100 h 709602"/>
                <a:gd name="connsiteX96" fmla="*/ 343348 w 517255"/>
                <a:gd name="connsiteY96" fmla="*/ 528085 h 709602"/>
                <a:gd name="connsiteX97" fmla="*/ 173326 w 517255"/>
                <a:gd name="connsiteY97" fmla="*/ 528085 h 709602"/>
                <a:gd name="connsiteX98" fmla="*/ 167335 w 517255"/>
                <a:gd name="connsiteY98" fmla="*/ 494348 h 709602"/>
                <a:gd name="connsiteX99" fmla="*/ 129902 w 517255"/>
                <a:gd name="connsiteY99" fmla="*/ 452476 h 709602"/>
                <a:gd name="connsiteX100" fmla="*/ 125892 w 517255"/>
                <a:gd name="connsiteY100" fmla="*/ 449685 h 709602"/>
                <a:gd name="connsiteX101" fmla="*/ 404193 w 517255"/>
                <a:gd name="connsiteY101" fmla="*/ 440007 h 709602"/>
                <a:gd name="connsiteX102" fmla="*/ 404193 w 517255"/>
                <a:gd name="connsiteY102" fmla="*/ 365560 h 709602"/>
                <a:gd name="connsiteX103" fmla="*/ 414909 w 517255"/>
                <a:gd name="connsiteY103" fmla="*/ 366789 h 709602"/>
                <a:gd name="connsiteX104" fmla="*/ 461401 w 517255"/>
                <a:gd name="connsiteY104" fmla="*/ 320316 h 709602"/>
                <a:gd name="connsiteX105" fmla="*/ 414909 w 517255"/>
                <a:gd name="connsiteY105" fmla="*/ 273825 h 709602"/>
                <a:gd name="connsiteX106" fmla="*/ 404193 w 517255"/>
                <a:gd name="connsiteY106" fmla="*/ 275053 h 709602"/>
                <a:gd name="connsiteX107" fmla="*/ 404193 w 517255"/>
                <a:gd name="connsiteY107" fmla="*/ 77343 h 709602"/>
                <a:gd name="connsiteX108" fmla="*/ 491280 w 517255"/>
                <a:gd name="connsiteY108" fmla="*/ 258642 h 709602"/>
                <a:gd name="connsiteX109" fmla="*/ 404193 w 517255"/>
                <a:gd name="connsiteY109" fmla="*/ 440007 h 709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17255" h="709602">
                  <a:moveTo>
                    <a:pt x="405984" y="471154"/>
                  </a:moveTo>
                  <a:cubicBezTo>
                    <a:pt x="475650" y="422767"/>
                    <a:pt x="517255" y="343310"/>
                    <a:pt x="517255" y="258632"/>
                  </a:cubicBezTo>
                  <a:cubicBezTo>
                    <a:pt x="517255" y="116015"/>
                    <a:pt x="401222" y="0"/>
                    <a:pt x="258613" y="0"/>
                  </a:cubicBezTo>
                  <a:cubicBezTo>
                    <a:pt x="116014" y="0"/>
                    <a:pt x="0" y="116024"/>
                    <a:pt x="0" y="258632"/>
                  </a:cubicBezTo>
                  <a:cubicBezTo>
                    <a:pt x="0" y="343195"/>
                    <a:pt x="41500" y="422577"/>
                    <a:pt x="111052" y="471011"/>
                  </a:cubicBezTo>
                  <a:lnTo>
                    <a:pt x="111052" y="471002"/>
                  </a:lnTo>
                  <a:lnTo>
                    <a:pt x="115195" y="473869"/>
                  </a:lnTo>
                  <a:cubicBezTo>
                    <a:pt x="128521" y="483041"/>
                    <a:pt x="138151" y="489671"/>
                    <a:pt x="142875" y="503006"/>
                  </a:cubicBezTo>
                  <a:cubicBezTo>
                    <a:pt x="148076" y="517769"/>
                    <a:pt x="147809" y="535219"/>
                    <a:pt x="147542" y="552088"/>
                  </a:cubicBezTo>
                  <a:cubicBezTo>
                    <a:pt x="147485" y="555412"/>
                    <a:pt x="147438" y="558698"/>
                    <a:pt x="147428" y="561965"/>
                  </a:cubicBezTo>
                  <a:lnTo>
                    <a:pt x="147352" y="572795"/>
                  </a:lnTo>
                  <a:cubicBezTo>
                    <a:pt x="147285" y="582720"/>
                    <a:pt x="147218" y="592646"/>
                    <a:pt x="147390" y="602342"/>
                  </a:cubicBezTo>
                  <a:cubicBezTo>
                    <a:pt x="147390" y="627231"/>
                    <a:pt x="164440" y="648167"/>
                    <a:pt x="187433" y="654225"/>
                  </a:cubicBezTo>
                  <a:cubicBezTo>
                    <a:pt x="195548" y="686019"/>
                    <a:pt x="224342" y="709603"/>
                    <a:pt x="258613" y="709603"/>
                  </a:cubicBezTo>
                  <a:cubicBezTo>
                    <a:pt x="292903" y="709603"/>
                    <a:pt x="321697" y="686010"/>
                    <a:pt x="329813" y="654225"/>
                  </a:cubicBezTo>
                  <a:cubicBezTo>
                    <a:pt x="352844" y="648157"/>
                    <a:pt x="369865" y="627240"/>
                    <a:pt x="369865" y="602371"/>
                  </a:cubicBezTo>
                  <a:lnTo>
                    <a:pt x="369884" y="587712"/>
                  </a:lnTo>
                  <a:cubicBezTo>
                    <a:pt x="369865" y="579939"/>
                    <a:pt x="369865" y="572167"/>
                    <a:pt x="369922" y="564366"/>
                  </a:cubicBezTo>
                  <a:cubicBezTo>
                    <a:pt x="369961" y="559194"/>
                    <a:pt x="369770" y="553850"/>
                    <a:pt x="369589" y="548459"/>
                  </a:cubicBezTo>
                  <a:cubicBezTo>
                    <a:pt x="369122" y="533762"/>
                    <a:pt x="368598" y="518579"/>
                    <a:pt x="372637" y="506120"/>
                  </a:cubicBezTo>
                  <a:cubicBezTo>
                    <a:pt x="377552" y="490899"/>
                    <a:pt x="390392" y="481984"/>
                    <a:pt x="405984" y="471154"/>
                  </a:cubicBezTo>
                  <a:moveTo>
                    <a:pt x="386248" y="331965"/>
                  </a:moveTo>
                  <a:cubicBezTo>
                    <a:pt x="381391" y="333975"/>
                    <a:pt x="378228" y="338709"/>
                    <a:pt x="378228" y="343976"/>
                  </a:cubicBezTo>
                  <a:lnTo>
                    <a:pt x="378228" y="381200"/>
                  </a:lnTo>
                  <a:lnTo>
                    <a:pt x="155362" y="381200"/>
                  </a:lnTo>
                  <a:lnTo>
                    <a:pt x="155362" y="309677"/>
                  </a:lnTo>
                  <a:cubicBezTo>
                    <a:pt x="155362" y="304419"/>
                    <a:pt x="152200" y="299676"/>
                    <a:pt x="147342" y="297675"/>
                  </a:cubicBezTo>
                  <a:cubicBezTo>
                    <a:pt x="142484" y="295656"/>
                    <a:pt x="136884" y="296770"/>
                    <a:pt x="133188" y="300495"/>
                  </a:cubicBezTo>
                  <a:cubicBezTo>
                    <a:pt x="129311" y="304381"/>
                    <a:pt x="124149" y="306524"/>
                    <a:pt x="118672" y="306524"/>
                  </a:cubicBezTo>
                  <a:cubicBezTo>
                    <a:pt x="107366" y="306524"/>
                    <a:pt x="98174" y="297313"/>
                    <a:pt x="98174" y="286017"/>
                  </a:cubicBezTo>
                  <a:cubicBezTo>
                    <a:pt x="98174" y="274701"/>
                    <a:pt x="107375" y="265500"/>
                    <a:pt x="118672" y="265500"/>
                  </a:cubicBezTo>
                  <a:cubicBezTo>
                    <a:pt x="124158" y="265500"/>
                    <a:pt x="129311" y="267643"/>
                    <a:pt x="133169" y="271529"/>
                  </a:cubicBezTo>
                  <a:cubicBezTo>
                    <a:pt x="136893" y="275253"/>
                    <a:pt x="142475" y="276368"/>
                    <a:pt x="147333" y="274377"/>
                  </a:cubicBezTo>
                  <a:cubicBezTo>
                    <a:pt x="152200" y="272358"/>
                    <a:pt x="155362" y="267624"/>
                    <a:pt x="155362" y="262366"/>
                  </a:cubicBezTo>
                  <a:lnTo>
                    <a:pt x="155362" y="185099"/>
                  </a:lnTo>
                  <a:lnTo>
                    <a:pt x="258385" y="185099"/>
                  </a:lnTo>
                  <a:cubicBezTo>
                    <a:pt x="263652" y="185099"/>
                    <a:pt x="268376" y="181947"/>
                    <a:pt x="270386" y="177089"/>
                  </a:cubicBezTo>
                  <a:cubicBezTo>
                    <a:pt x="272396" y="172222"/>
                    <a:pt x="271301" y="166640"/>
                    <a:pt x="267576" y="162925"/>
                  </a:cubicBezTo>
                  <a:cubicBezTo>
                    <a:pt x="263690" y="159039"/>
                    <a:pt x="261547" y="153905"/>
                    <a:pt x="261547" y="148447"/>
                  </a:cubicBezTo>
                  <a:cubicBezTo>
                    <a:pt x="261547" y="137170"/>
                    <a:pt x="270758" y="127997"/>
                    <a:pt x="282064" y="127997"/>
                  </a:cubicBezTo>
                  <a:cubicBezTo>
                    <a:pt x="293361" y="127997"/>
                    <a:pt x="302562" y="137179"/>
                    <a:pt x="302562" y="148447"/>
                  </a:cubicBezTo>
                  <a:cubicBezTo>
                    <a:pt x="302562" y="153905"/>
                    <a:pt x="300419" y="159039"/>
                    <a:pt x="296532" y="162925"/>
                  </a:cubicBezTo>
                  <a:cubicBezTo>
                    <a:pt x="292808" y="166640"/>
                    <a:pt x="291694" y="172231"/>
                    <a:pt x="293703" y="177089"/>
                  </a:cubicBezTo>
                  <a:cubicBezTo>
                    <a:pt x="295713" y="181937"/>
                    <a:pt x="300457" y="185099"/>
                    <a:pt x="305705" y="185099"/>
                  </a:cubicBezTo>
                  <a:lnTo>
                    <a:pt x="378219" y="185099"/>
                  </a:lnTo>
                  <a:lnTo>
                    <a:pt x="378219" y="296656"/>
                  </a:lnTo>
                  <a:cubicBezTo>
                    <a:pt x="378219" y="301914"/>
                    <a:pt x="381381" y="306648"/>
                    <a:pt x="386239" y="308667"/>
                  </a:cubicBezTo>
                  <a:cubicBezTo>
                    <a:pt x="391097" y="310658"/>
                    <a:pt x="396678" y="309553"/>
                    <a:pt x="400393" y="305829"/>
                  </a:cubicBezTo>
                  <a:cubicBezTo>
                    <a:pt x="404279" y="301933"/>
                    <a:pt x="409432" y="299790"/>
                    <a:pt x="414899" y="299790"/>
                  </a:cubicBezTo>
                  <a:cubicBezTo>
                    <a:pt x="426215" y="299790"/>
                    <a:pt x="435416" y="309001"/>
                    <a:pt x="435416" y="320307"/>
                  </a:cubicBezTo>
                  <a:cubicBezTo>
                    <a:pt x="435416" y="331613"/>
                    <a:pt x="426206" y="340805"/>
                    <a:pt x="414899" y="340805"/>
                  </a:cubicBezTo>
                  <a:cubicBezTo>
                    <a:pt x="409413" y="340805"/>
                    <a:pt x="404260" y="338661"/>
                    <a:pt x="400393" y="334794"/>
                  </a:cubicBezTo>
                  <a:cubicBezTo>
                    <a:pt x="396678" y="331079"/>
                    <a:pt x="391097" y="329984"/>
                    <a:pt x="386248" y="331965"/>
                  </a:cubicBezTo>
                  <a:close/>
                  <a:moveTo>
                    <a:pt x="258604" y="25975"/>
                  </a:moveTo>
                  <a:cubicBezTo>
                    <a:pt x="302324" y="25975"/>
                    <a:pt x="343252" y="38110"/>
                    <a:pt x="378228" y="59160"/>
                  </a:cubicBezTo>
                  <a:lnTo>
                    <a:pt x="378228" y="159125"/>
                  </a:lnTo>
                  <a:lnTo>
                    <a:pt x="327308" y="159125"/>
                  </a:lnTo>
                  <a:cubicBezTo>
                    <a:pt x="328127" y="155667"/>
                    <a:pt x="328536" y="152095"/>
                    <a:pt x="328536" y="148447"/>
                  </a:cubicBezTo>
                  <a:cubicBezTo>
                    <a:pt x="328536" y="122844"/>
                    <a:pt x="307686" y="102022"/>
                    <a:pt x="282064" y="102022"/>
                  </a:cubicBezTo>
                  <a:cubicBezTo>
                    <a:pt x="256413" y="102022"/>
                    <a:pt x="235572" y="122844"/>
                    <a:pt x="235572" y="148447"/>
                  </a:cubicBezTo>
                  <a:cubicBezTo>
                    <a:pt x="235572" y="152086"/>
                    <a:pt x="235982" y="155667"/>
                    <a:pt x="236801" y="159125"/>
                  </a:cubicBezTo>
                  <a:lnTo>
                    <a:pt x="48358" y="159125"/>
                  </a:lnTo>
                  <a:cubicBezTo>
                    <a:pt x="85725" y="80486"/>
                    <a:pt x="165926" y="25975"/>
                    <a:pt x="258604" y="25975"/>
                  </a:cubicBezTo>
                  <a:close/>
                  <a:moveTo>
                    <a:pt x="37938" y="185099"/>
                  </a:moveTo>
                  <a:lnTo>
                    <a:pt x="129397" y="185099"/>
                  </a:lnTo>
                  <a:lnTo>
                    <a:pt x="129397" y="240754"/>
                  </a:lnTo>
                  <a:cubicBezTo>
                    <a:pt x="125920" y="239935"/>
                    <a:pt x="122330" y="239525"/>
                    <a:pt x="118672" y="239525"/>
                  </a:cubicBezTo>
                  <a:cubicBezTo>
                    <a:pt x="93059" y="239525"/>
                    <a:pt x="72200" y="260375"/>
                    <a:pt x="72200" y="286017"/>
                  </a:cubicBezTo>
                  <a:cubicBezTo>
                    <a:pt x="72200" y="311658"/>
                    <a:pt x="93050" y="332499"/>
                    <a:pt x="118672" y="332499"/>
                  </a:cubicBezTo>
                  <a:cubicBezTo>
                    <a:pt x="122330" y="332499"/>
                    <a:pt x="125920" y="332089"/>
                    <a:pt x="129397" y="331270"/>
                  </a:cubicBezTo>
                  <a:lnTo>
                    <a:pt x="129397" y="381200"/>
                  </a:lnTo>
                  <a:lnTo>
                    <a:pt x="61017" y="381200"/>
                  </a:lnTo>
                  <a:cubicBezTo>
                    <a:pt x="38462" y="344862"/>
                    <a:pt x="25956" y="302533"/>
                    <a:pt x="25956" y="258642"/>
                  </a:cubicBezTo>
                  <a:cubicBezTo>
                    <a:pt x="25965" y="232943"/>
                    <a:pt x="30204" y="208236"/>
                    <a:pt x="37938" y="185099"/>
                  </a:cubicBezTo>
                  <a:close/>
                  <a:moveTo>
                    <a:pt x="173345" y="572986"/>
                  </a:moveTo>
                  <a:lnTo>
                    <a:pt x="173403" y="562070"/>
                  </a:lnTo>
                  <a:cubicBezTo>
                    <a:pt x="173422" y="559422"/>
                    <a:pt x="173460" y="556736"/>
                    <a:pt x="173498" y="554060"/>
                  </a:cubicBezTo>
                  <a:lnTo>
                    <a:pt x="343719" y="554060"/>
                  </a:lnTo>
                  <a:cubicBezTo>
                    <a:pt x="343833" y="557479"/>
                    <a:pt x="343957" y="560927"/>
                    <a:pt x="343938" y="564213"/>
                  </a:cubicBezTo>
                  <a:cubicBezTo>
                    <a:pt x="343900" y="568795"/>
                    <a:pt x="343900" y="573396"/>
                    <a:pt x="343900" y="577977"/>
                  </a:cubicBezTo>
                  <a:lnTo>
                    <a:pt x="173345" y="577977"/>
                  </a:lnTo>
                  <a:cubicBezTo>
                    <a:pt x="173365" y="576310"/>
                    <a:pt x="173326" y="574653"/>
                    <a:pt x="173345" y="572986"/>
                  </a:cubicBezTo>
                  <a:close/>
                  <a:moveTo>
                    <a:pt x="258604" y="683638"/>
                  </a:moveTo>
                  <a:cubicBezTo>
                    <a:pt x="239535" y="683638"/>
                    <a:pt x="223161" y="672303"/>
                    <a:pt x="215589" y="656053"/>
                  </a:cubicBezTo>
                  <a:lnTo>
                    <a:pt x="301628" y="656053"/>
                  </a:lnTo>
                  <a:cubicBezTo>
                    <a:pt x="294065" y="672303"/>
                    <a:pt x="277673" y="683638"/>
                    <a:pt x="258604" y="683638"/>
                  </a:cubicBezTo>
                  <a:close/>
                  <a:moveTo>
                    <a:pt x="316125" y="630088"/>
                  </a:moveTo>
                  <a:lnTo>
                    <a:pt x="201101" y="630088"/>
                  </a:lnTo>
                  <a:cubicBezTo>
                    <a:pt x="186423" y="630088"/>
                    <a:pt x="174498" y="618592"/>
                    <a:pt x="173546" y="603961"/>
                  </a:cubicBezTo>
                  <a:lnTo>
                    <a:pt x="343729" y="603961"/>
                  </a:lnTo>
                  <a:cubicBezTo>
                    <a:pt x="342862" y="618496"/>
                    <a:pt x="330879" y="630088"/>
                    <a:pt x="316125" y="630088"/>
                  </a:cubicBezTo>
                  <a:close/>
                  <a:moveTo>
                    <a:pt x="125892" y="449685"/>
                  </a:moveTo>
                  <a:cubicBezTo>
                    <a:pt x="108433" y="437540"/>
                    <a:pt x="93031" y="423148"/>
                    <a:pt x="79762" y="407165"/>
                  </a:cubicBezTo>
                  <a:lnTo>
                    <a:pt x="378219" y="407165"/>
                  </a:lnTo>
                  <a:lnTo>
                    <a:pt x="378219" y="459057"/>
                  </a:lnTo>
                  <a:cubicBezTo>
                    <a:pt x="365398" y="468744"/>
                    <a:pt x="353720" y="480155"/>
                    <a:pt x="347910" y="498100"/>
                  </a:cubicBezTo>
                  <a:cubicBezTo>
                    <a:pt x="344729" y="507930"/>
                    <a:pt x="343633" y="518017"/>
                    <a:pt x="343348" y="528085"/>
                  </a:cubicBezTo>
                  <a:lnTo>
                    <a:pt x="173326" y="528085"/>
                  </a:lnTo>
                  <a:cubicBezTo>
                    <a:pt x="172764" y="516779"/>
                    <a:pt x="171260" y="505454"/>
                    <a:pt x="167335" y="494348"/>
                  </a:cubicBezTo>
                  <a:cubicBezTo>
                    <a:pt x="159801" y="473059"/>
                    <a:pt x="144599" y="462591"/>
                    <a:pt x="129902" y="452476"/>
                  </a:cubicBezTo>
                  <a:lnTo>
                    <a:pt x="125892" y="449685"/>
                  </a:lnTo>
                  <a:moveTo>
                    <a:pt x="404193" y="440007"/>
                  </a:moveTo>
                  <a:lnTo>
                    <a:pt x="404193" y="365560"/>
                  </a:lnTo>
                  <a:cubicBezTo>
                    <a:pt x="407670" y="366379"/>
                    <a:pt x="411261" y="366789"/>
                    <a:pt x="414909" y="366789"/>
                  </a:cubicBezTo>
                  <a:cubicBezTo>
                    <a:pt x="440541" y="366789"/>
                    <a:pt x="461401" y="345948"/>
                    <a:pt x="461401" y="320316"/>
                  </a:cubicBezTo>
                  <a:cubicBezTo>
                    <a:pt x="461401" y="294675"/>
                    <a:pt x="440550" y="273825"/>
                    <a:pt x="414909" y="273825"/>
                  </a:cubicBezTo>
                  <a:cubicBezTo>
                    <a:pt x="411261" y="273825"/>
                    <a:pt x="407670" y="274234"/>
                    <a:pt x="404193" y="275053"/>
                  </a:cubicBezTo>
                  <a:lnTo>
                    <a:pt x="404193" y="77343"/>
                  </a:lnTo>
                  <a:cubicBezTo>
                    <a:pt x="457229" y="120015"/>
                    <a:pt x="491280" y="185423"/>
                    <a:pt x="491280" y="258642"/>
                  </a:cubicBezTo>
                  <a:cubicBezTo>
                    <a:pt x="491280" y="329355"/>
                    <a:pt x="458981" y="395983"/>
                    <a:pt x="404193" y="440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7314580-67DB-411F-91BD-DF24F5A9F726}"/>
                </a:ext>
              </a:extLst>
            </p:cNvPr>
            <p:cNvSpPr/>
            <p:nvPr/>
          </p:nvSpPr>
          <p:spPr>
            <a:xfrm>
              <a:off x="-896259" y="2343774"/>
              <a:ext cx="26955" cy="29489"/>
            </a:xfrm>
            <a:custGeom>
              <a:avLst/>
              <a:gdLst>
                <a:gd name="connsiteX0" fmla="*/ 0 w 26955"/>
                <a:gd name="connsiteY0" fmla="*/ 8144 h 29489"/>
                <a:gd name="connsiteX1" fmla="*/ 14811 w 26955"/>
                <a:gd name="connsiteY1" fmla="*/ 29489 h 29489"/>
                <a:gd name="connsiteX2" fmla="*/ 26956 w 26955"/>
                <a:gd name="connsiteY2" fmla="*/ 20612 h 29489"/>
                <a:gd name="connsiteX3" fmla="*/ 11163 w 26955"/>
                <a:gd name="connsiteY3" fmla="*/ 0 h 29489"/>
                <a:gd name="connsiteX4" fmla="*/ 0 w 26955"/>
                <a:gd name="connsiteY4" fmla="*/ 8144 h 2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5" h="29489">
                  <a:moveTo>
                    <a:pt x="0" y="8144"/>
                  </a:moveTo>
                  <a:lnTo>
                    <a:pt x="14811" y="29489"/>
                  </a:lnTo>
                  <a:cubicBezTo>
                    <a:pt x="18945" y="26622"/>
                    <a:pt x="22974" y="23670"/>
                    <a:pt x="26956" y="20612"/>
                  </a:cubicBezTo>
                  <a:lnTo>
                    <a:pt x="11163" y="0"/>
                  </a:lnTo>
                  <a:cubicBezTo>
                    <a:pt x="7515" y="2791"/>
                    <a:pt x="3800" y="5524"/>
                    <a:pt x="0" y="8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0A287FA0-317E-40FC-BA86-530A89E4C132}"/>
                </a:ext>
              </a:extLst>
            </p:cNvPr>
            <p:cNvSpPr/>
            <p:nvPr/>
          </p:nvSpPr>
          <p:spPr>
            <a:xfrm>
              <a:off x="-1296843" y="1870096"/>
              <a:ext cx="38871" cy="38795"/>
            </a:xfrm>
            <a:custGeom>
              <a:avLst/>
              <a:gdLst>
                <a:gd name="connsiteX0" fmla="*/ 0 w 38871"/>
                <a:gd name="connsiteY0" fmla="*/ 21003 h 38795"/>
                <a:gd name="connsiteX1" fmla="*/ 18926 w 38871"/>
                <a:gd name="connsiteY1" fmla="*/ 38795 h 38795"/>
                <a:gd name="connsiteX2" fmla="*/ 38872 w 38871"/>
                <a:gd name="connsiteY2" fmla="*/ 19488 h 38795"/>
                <a:gd name="connsiteX3" fmla="*/ 21688 w 38871"/>
                <a:gd name="connsiteY3" fmla="*/ 0 h 38795"/>
                <a:gd name="connsiteX4" fmla="*/ 0 w 38871"/>
                <a:gd name="connsiteY4" fmla="*/ 21003 h 3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71" h="38795">
                  <a:moveTo>
                    <a:pt x="0" y="21003"/>
                  </a:moveTo>
                  <a:lnTo>
                    <a:pt x="18926" y="38795"/>
                  </a:lnTo>
                  <a:cubicBezTo>
                    <a:pt x="25213" y="32099"/>
                    <a:pt x="31928" y="25603"/>
                    <a:pt x="38872" y="19488"/>
                  </a:cubicBezTo>
                  <a:lnTo>
                    <a:pt x="21688" y="0"/>
                  </a:lnTo>
                  <a:cubicBezTo>
                    <a:pt x="14145" y="6639"/>
                    <a:pt x="6848" y="13706"/>
                    <a:pt x="0" y="21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80C1741-95A7-43FD-B666-120153EEA130}"/>
                </a:ext>
              </a:extLst>
            </p:cNvPr>
            <p:cNvSpPr/>
            <p:nvPr/>
          </p:nvSpPr>
          <p:spPr>
            <a:xfrm>
              <a:off x="-1181123" y="1802811"/>
              <a:ext cx="35823" cy="33899"/>
            </a:xfrm>
            <a:custGeom>
              <a:avLst/>
              <a:gdLst>
                <a:gd name="connsiteX0" fmla="*/ 35824 w 35823"/>
                <a:gd name="connsiteY0" fmla="*/ 24955 h 33899"/>
                <a:gd name="connsiteX1" fmla="*/ 28623 w 35823"/>
                <a:gd name="connsiteY1" fmla="*/ 0 h 33899"/>
                <a:gd name="connsiteX2" fmla="*/ 0 w 35823"/>
                <a:gd name="connsiteY2" fmla="*/ 9754 h 33899"/>
                <a:gd name="connsiteX3" fmla="*/ 9563 w 35823"/>
                <a:gd name="connsiteY3" fmla="*/ 33899 h 33899"/>
                <a:gd name="connsiteX4" fmla="*/ 35824 w 35823"/>
                <a:gd name="connsiteY4" fmla="*/ 24955 h 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3" h="33899">
                  <a:moveTo>
                    <a:pt x="35824" y="24955"/>
                  </a:moveTo>
                  <a:lnTo>
                    <a:pt x="28623" y="0"/>
                  </a:lnTo>
                  <a:cubicBezTo>
                    <a:pt x="18926" y="2781"/>
                    <a:pt x="9306" y="6077"/>
                    <a:pt x="0" y="9754"/>
                  </a:cubicBezTo>
                  <a:lnTo>
                    <a:pt x="9563" y="33899"/>
                  </a:lnTo>
                  <a:cubicBezTo>
                    <a:pt x="18088" y="30528"/>
                    <a:pt x="26927" y="27518"/>
                    <a:pt x="35824" y="249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A114290-256A-47B2-96CE-34A7D96FB46C}"/>
                </a:ext>
              </a:extLst>
            </p:cNvPr>
            <p:cNvSpPr/>
            <p:nvPr/>
          </p:nvSpPr>
          <p:spPr>
            <a:xfrm>
              <a:off x="-1044602" y="1790991"/>
              <a:ext cx="31680" cy="29003"/>
            </a:xfrm>
            <a:custGeom>
              <a:avLst/>
              <a:gdLst>
                <a:gd name="connsiteX0" fmla="*/ 31680 w 31680"/>
                <a:gd name="connsiteY0" fmla="*/ 3353 h 29003"/>
                <a:gd name="connsiteX1" fmla="*/ 1657 w 31680"/>
                <a:gd name="connsiteY1" fmla="*/ 0 h 29003"/>
                <a:gd name="connsiteX2" fmla="*/ 0 w 31680"/>
                <a:gd name="connsiteY2" fmla="*/ 25937 h 29003"/>
                <a:gd name="connsiteX3" fmla="*/ 27584 w 31680"/>
                <a:gd name="connsiteY3" fmla="*/ 29004 h 29003"/>
                <a:gd name="connsiteX4" fmla="*/ 31680 w 31680"/>
                <a:gd name="connsiteY4" fmla="*/ 3353 h 2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" h="29003">
                  <a:moveTo>
                    <a:pt x="31680" y="3353"/>
                  </a:moveTo>
                  <a:cubicBezTo>
                    <a:pt x="21765" y="1772"/>
                    <a:pt x="11659" y="638"/>
                    <a:pt x="1657" y="0"/>
                  </a:cubicBezTo>
                  <a:lnTo>
                    <a:pt x="0" y="25937"/>
                  </a:lnTo>
                  <a:cubicBezTo>
                    <a:pt x="9192" y="26518"/>
                    <a:pt x="18469" y="27546"/>
                    <a:pt x="27584" y="29004"/>
                  </a:cubicBezTo>
                  <a:lnTo>
                    <a:pt x="31680" y="33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27A798D-8F95-45C3-BBA7-C1D68D24386D}"/>
                </a:ext>
              </a:extLst>
            </p:cNvPr>
            <p:cNvSpPr/>
            <p:nvPr/>
          </p:nvSpPr>
          <p:spPr>
            <a:xfrm>
              <a:off x="-1243331" y="1829653"/>
              <a:ext cx="38261" cy="37271"/>
            </a:xfrm>
            <a:custGeom>
              <a:avLst/>
              <a:gdLst>
                <a:gd name="connsiteX0" fmla="*/ 38262 w 38261"/>
                <a:gd name="connsiteY0" fmla="*/ 22784 h 37271"/>
                <a:gd name="connsiteX1" fmla="*/ 25765 w 38261"/>
                <a:gd name="connsiteY1" fmla="*/ 0 h 37271"/>
                <a:gd name="connsiteX2" fmla="*/ 0 w 38261"/>
                <a:gd name="connsiteY2" fmla="*/ 15764 h 37271"/>
                <a:gd name="connsiteX3" fmla="*/ 14602 w 38261"/>
                <a:gd name="connsiteY3" fmla="*/ 37271 h 37271"/>
                <a:gd name="connsiteX4" fmla="*/ 38262 w 38261"/>
                <a:gd name="connsiteY4" fmla="*/ 22784 h 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61" h="37271">
                  <a:moveTo>
                    <a:pt x="38262" y="22784"/>
                  </a:moveTo>
                  <a:lnTo>
                    <a:pt x="25765" y="0"/>
                  </a:lnTo>
                  <a:cubicBezTo>
                    <a:pt x="16974" y="4829"/>
                    <a:pt x="8315" y="10125"/>
                    <a:pt x="0" y="15764"/>
                  </a:cubicBezTo>
                  <a:lnTo>
                    <a:pt x="14602" y="37271"/>
                  </a:lnTo>
                  <a:cubicBezTo>
                    <a:pt x="22231" y="32080"/>
                    <a:pt x="30194" y="27203"/>
                    <a:pt x="38262" y="22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96CAFEA-E912-4F73-BDA1-C4E7FEABA8CC}"/>
                </a:ext>
              </a:extLst>
            </p:cNvPr>
            <p:cNvSpPr/>
            <p:nvPr/>
          </p:nvSpPr>
          <p:spPr>
            <a:xfrm>
              <a:off x="-825231" y="1923169"/>
              <a:ext cx="37566" cy="38442"/>
            </a:xfrm>
            <a:custGeom>
              <a:avLst/>
              <a:gdLst>
                <a:gd name="connsiteX0" fmla="*/ 0 w 37566"/>
                <a:gd name="connsiteY0" fmla="*/ 15211 h 38442"/>
                <a:gd name="connsiteX1" fmla="*/ 15164 w 37566"/>
                <a:gd name="connsiteY1" fmla="*/ 38443 h 38442"/>
                <a:gd name="connsiteX2" fmla="*/ 37567 w 37566"/>
                <a:gd name="connsiteY2" fmla="*/ 25289 h 38442"/>
                <a:gd name="connsiteX3" fmla="*/ 21069 w 37566"/>
                <a:gd name="connsiteY3" fmla="*/ 0 h 38442"/>
                <a:gd name="connsiteX4" fmla="*/ 0 w 37566"/>
                <a:gd name="connsiteY4" fmla="*/ 15211 h 3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66" h="38442">
                  <a:moveTo>
                    <a:pt x="0" y="15211"/>
                  </a:moveTo>
                  <a:cubicBezTo>
                    <a:pt x="5410" y="22689"/>
                    <a:pt x="10516" y="30499"/>
                    <a:pt x="15164" y="38443"/>
                  </a:cubicBezTo>
                  <a:lnTo>
                    <a:pt x="37567" y="25289"/>
                  </a:lnTo>
                  <a:cubicBezTo>
                    <a:pt x="32509" y="16650"/>
                    <a:pt x="26946" y="8134"/>
                    <a:pt x="21069" y="0"/>
                  </a:cubicBezTo>
                  <a:lnTo>
                    <a:pt x="0" y="15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B4F09BAB-463D-4463-B8B9-A35B6AC9BB2D}"/>
                </a:ext>
              </a:extLst>
            </p:cNvPr>
            <p:cNvSpPr/>
            <p:nvPr/>
          </p:nvSpPr>
          <p:spPr>
            <a:xfrm>
              <a:off x="-774673" y="2051776"/>
              <a:ext cx="29641" cy="32232"/>
            </a:xfrm>
            <a:custGeom>
              <a:avLst/>
              <a:gdLst>
                <a:gd name="connsiteX0" fmla="*/ 29642 w 29641"/>
                <a:gd name="connsiteY0" fmla="*/ 29918 h 32232"/>
                <a:gd name="connsiteX1" fmla="*/ 25565 w 29641"/>
                <a:gd name="connsiteY1" fmla="*/ 0 h 32232"/>
                <a:gd name="connsiteX2" fmla="*/ 0 w 29641"/>
                <a:gd name="connsiteY2" fmla="*/ 4715 h 32232"/>
                <a:gd name="connsiteX3" fmla="*/ 3762 w 29641"/>
                <a:gd name="connsiteY3" fmla="*/ 32233 h 32232"/>
                <a:gd name="connsiteX4" fmla="*/ 29642 w 29641"/>
                <a:gd name="connsiteY4" fmla="*/ 29918 h 3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" h="32232">
                  <a:moveTo>
                    <a:pt x="29642" y="29918"/>
                  </a:moveTo>
                  <a:cubicBezTo>
                    <a:pt x="28746" y="19955"/>
                    <a:pt x="27394" y="9887"/>
                    <a:pt x="25565" y="0"/>
                  </a:cubicBezTo>
                  <a:lnTo>
                    <a:pt x="0" y="4715"/>
                  </a:lnTo>
                  <a:cubicBezTo>
                    <a:pt x="1695" y="13802"/>
                    <a:pt x="2943" y="23060"/>
                    <a:pt x="3762" y="32233"/>
                  </a:cubicBezTo>
                  <a:lnTo>
                    <a:pt x="29642" y="299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F391002-A1AF-47E3-8C33-8055A1518E18}"/>
                </a:ext>
              </a:extLst>
            </p:cNvPr>
            <p:cNvSpPr/>
            <p:nvPr/>
          </p:nvSpPr>
          <p:spPr>
            <a:xfrm>
              <a:off x="-793361" y="1984396"/>
              <a:ext cx="34432" cy="36233"/>
            </a:xfrm>
            <a:custGeom>
              <a:avLst/>
              <a:gdLst>
                <a:gd name="connsiteX0" fmla="*/ 34433 w 34432"/>
                <a:gd name="connsiteY0" fmla="*/ 28327 h 36233"/>
                <a:gd name="connsiteX1" fmla="*/ 23870 w 34432"/>
                <a:gd name="connsiteY1" fmla="*/ 0 h 36233"/>
                <a:gd name="connsiteX2" fmla="*/ 0 w 34432"/>
                <a:gd name="connsiteY2" fmla="*/ 10239 h 36233"/>
                <a:gd name="connsiteX3" fmla="*/ 9696 w 34432"/>
                <a:gd name="connsiteY3" fmla="*/ 36233 h 36233"/>
                <a:gd name="connsiteX4" fmla="*/ 34433 w 34432"/>
                <a:gd name="connsiteY4" fmla="*/ 28327 h 3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32" h="36233">
                  <a:moveTo>
                    <a:pt x="34433" y="28327"/>
                  </a:moveTo>
                  <a:cubicBezTo>
                    <a:pt x="31366" y="18726"/>
                    <a:pt x="27813" y="9201"/>
                    <a:pt x="23870" y="0"/>
                  </a:cubicBezTo>
                  <a:lnTo>
                    <a:pt x="0" y="10239"/>
                  </a:lnTo>
                  <a:cubicBezTo>
                    <a:pt x="3610" y="18679"/>
                    <a:pt x="6887" y="27432"/>
                    <a:pt x="9696" y="36233"/>
                  </a:cubicBezTo>
                  <a:lnTo>
                    <a:pt x="34433" y="283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3EFC58F1-12D3-4BB8-9C93-97BE712FBB90}"/>
                </a:ext>
              </a:extLst>
            </p:cNvPr>
            <p:cNvSpPr/>
            <p:nvPr/>
          </p:nvSpPr>
          <p:spPr>
            <a:xfrm>
              <a:off x="-921348" y="1830319"/>
              <a:ext cx="38280" cy="37309"/>
            </a:xfrm>
            <a:custGeom>
              <a:avLst/>
              <a:gdLst>
                <a:gd name="connsiteX0" fmla="*/ 38281 w 38280"/>
                <a:gd name="connsiteY0" fmla="*/ 15869 h 37309"/>
                <a:gd name="connsiteX1" fmla="*/ 12630 w 38280"/>
                <a:gd name="connsiteY1" fmla="*/ 0 h 37309"/>
                <a:gd name="connsiteX2" fmla="*/ 0 w 38280"/>
                <a:gd name="connsiteY2" fmla="*/ 22708 h 37309"/>
                <a:gd name="connsiteX3" fmla="*/ 23622 w 38280"/>
                <a:gd name="connsiteY3" fmla="*/ 37309 h 37309"/>
                <a:gd name="connsiteX4" fmla="*/ 38281 w 38280"/>
                <a:gd name="connsiteY4" fmla="*/ 1586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80" h="37309">
                  <a:moveTo>
                    <a:pt x="38281" y="15869"/>
                  </a:moveTo>
                  <a:cubicBezTo>
                    <a:pt x="30042" y="10220"/>
                    <a:pt x="21412" y="4886"/>
                    <a:pt x="12630" y="0"/>
                  </a:cubicBezTo>
                  <a:lnTo>
                    <a:pt x="0" y="22708"/>
                  </a:lnTo>
                  <a:cubicBezTo>
                    <a:pt x="8096" y="27213"/>
                    <a:pt x="16021" y="32118"/>
                    <a:pt x="23622" y="37309"/>
                  </a:cubicBezTo>
                  <a:lnTo>
                    <a:pt x="38281" y="158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19D1F814-B147-429B-A935-6C51D460FC80}"/>
                </a:ext>
              </a:extLst>
            </p:cNvPr>
            <p:cNvSpPr/>
            <p:nvPr/>
          </p:nvSpPr>
          <p:spPr>
            <a:xfrm>
              <a:off x="-868618" y="1871001"/>
              <a:ext cx="38881" cy="38804"/>
            </a:xfrm>
            <a:custGeom>
              <a:avLst/>
              <a:gdLst>
                <a:gd name="connsiteX0" fmla="*/ 19869 w 38881"/>
                <a:gd name="connsiteY0" fmla="*/ 38805 h 38804"/>
                <a:gd name="connsiteX1" fmla="*/ 38881 w 38881"/>
                <a:gd name="connsiteY1" fmla="*/ 21088 h 38804"/>
                <a:gd name="connsiteX2" fmla="*/ 17278 w 38881"/>
                <a:gd name="connsiteY2" fmla="*/ 0 h 38804"/>
                <a:gd name="connsiteX3" fmla="*/ 0 w 38881"/>
                <a:gd name="connsiteY3" fmla="*/ 19412 h 38804"/>
                <a:gd name="connsiteX4" fmla="*/ 19869 w 38881"/>
                <a:gd name="connsiteY4" fmla="*/ 38805 h 3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81" h="38804">
                  <a:moveTo>
                    <a:pt x="19869" y="38805"/>
                  </a:moveTo>
                  <a:lnTo>
                    <a:pt x="38881" y="21088"/>
                  </a:lnTo>
                  <a:cubicBezTo>
                    <a:pt x="32052" y="13764"/>
                    <a:pt x="24784" y="6668"/>
                    <a:pt x="17278" y="0"/>
                  </a:cubicBezTo>
                  <a:lnTo>
                    <a:pt x="0" y="19412"/>
                  </a:lnTo>
                  <a:cubicBezTo>
                    <a:pt x="6906" y="25556"/>
                    <a:pt x="13602" y="32080"/>
                    <a:pt x="19869" y="38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81DD211A-0997-446F-95AB-99B64B415BB4}"/>
                </a:ext>
              </a:extLst>
            </p:cNvPr>
            <p:cNvSpPr/>
            <p:nvPr/>
          </p:nvSpPr>
          <p:spPr>
            <a:xfrm>
              <a:off x="-980965" y="1803192"/>
              <a:ext cx="35871" cy="33985"/>
            </a:xfrm>
            <a:custGeom>
              <a:avLst/>
              <a:gdLst>
                <a:gd name="connsiteX0" fmla="*/ 35871 w 35871"/>
                <a:gd name="connsiteY0" fmla="*/ 9858 h 33985"/>
                <a:gd name="connsiteX1" fmla="*/ 7315 w 35871"/>
                <a:gd name="connsiteY1" fmla="*/ 0 h 33985"/>
                <a:gd name="connsiteX2" fmla="*/ 0 w 35871"/>
                <a:gd name="connsiteY2" fmla="*/ 24936 h 33985"/>
                <a:gd name="connsiteX3" fmla="*/ 26232 w 35871"/>
                <a:gd name="connsiteY3" fmla="*/ 33985 h 33985"/>
                <a:gd name="connsiteX4" fmla="*/ 35871 w 35871"/>
                <a:gd name="connsiteY4" fmla="*/ 9858 h 3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71" h="33985">
                  <a:moveTo>
                    <a:pt x="35871" y="9858"/>
                  </a:moveTo>
                  <a:cubicBezTo>
                    <a:pt x="26584" y="6153"/>
                    <a:pt x="16974" y="2838"/>
                    <a:pt x="7315" y="0"/>
                  </a:cubicBezTo>
                  <a:lnTo>
                    <a:pt x="0" y="24936"/>
                  </a:lnTo>
                  <a:cubicBezTo>
                    <a:pt x="8877" y="27527"/>
                    <a:pt x="17707" y="30585"/>
                    <a:pt x="26232" y="33985"/>
                  </a:cubicBezTo>
                  <a:lnTo>
                    <a:pt x="35871" y="9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2ABDDD3-B3C5-4AC1-950F-F9D66A10EFD4}"/>
                </a:ext>
              </a:extLst>
            </p:cNvPr>
            <p:cNvSpPr/>
            <p:nvPr/>
          </p:nvSpPr>
          <p:spPr>
            <a:xfrm>
              <a:off x="-1113191" y="1790905"/>
              <a:ext cx="31584" cy="28889"/>
            </a:xfrm>
            <a:custGeom>
              <a:avLst/>
              <a:gdLst>
                <a:gd name="connsiteX0" fmla="*/ 31585 w 31584"/>
                <a:gd name="connsiteY0" fmla="*/ 25937 h 28889"/>
                <a:gd name="connsiteX1" fmla="*/ 30023 w 31584"/>
                <a:gd name="connsiteY1" fmla="*/ 0 h 28889"/>
                <a:gd name="connsiteX2" fmla="*/ 0 w 31584"/>
                <a:gd name="connsiteY2" fmla="*/ 3219 h 28889"/>
                <a:gd name="connsiteX3" fmla="*/ 4000 w 31584"/>
                <a:gd name="connsiteY3" fmla="*/ 28889 h 28889"/>
                <a:gd name="connsiteX4" fmla="*/ 31585 w 31584"/>
                <a:gd name="connsiteY4" fmla="*/ 25937 h 2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84" h="28889">
                  <a:moveTo>
                    <a:pt x="31585" y="25937"/>
                  </a:moveTo>
                  <a:lnTo>
                    <a:pt x="30023" y="0"/>
                  </a:lnTo>
                  <a:cubicBezTo>
                    <a:pt x="19955" y="600"/>
                    <a:pt x="9839" y="1686"/>
                    <a:pt x="0" y="3219"/>
                  </a:cubicBezTo>
                  <a:lnTo>
                    <a:pt x="4000" y="28889"/>
                  </a:lnTo>
                  <a:cubicBezTo>
                    <a:pt x="13040" y="27480"/>
                    <a:pt x="22317" y="26489"/>
                    <a:pt x="31585" y="259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76E7492-A67F-4E6E-9CC3-DD0EB191C103}"/>
                </a:ext>
              </a:extLst>
            </p:cNvPr>
            <p:cNvSpPr/>
            <p:nvPr/>
          </p:nvSpPr>
          <p:spPr>
            <a:xfrm>
              <a:off x="-1339162" y="1922074"/>
              <a:ext cx="37614" cy="38480"/>
            </a:xfrm>
            <a:custGeom>
              <a:avLst/>
              <a:gdLst>
                <a:gd name="connsiteX0" fmla="*/ 37614 w 37614"/>
                <a:gd name="connsiteY0" fmla="*/ 15297 h 38480"/>
                <a:gd name="connsiteX1" fmla="*/ 16621 w 37614"/>
                <a:gd name="connsiteY1" fmla="*/ 0 h 38480"/>
                <a:gd name="connsiteX2" fmla="*/ 0 w 37614"/>
                <a:gd name="connsiteY2" fmla="*/ 25203 h 38480"/>
                <a:gd name="connsiteX3" fmla="*/ 22355 w 37614"/>
                <a:gd name="connsiteY3" fmla="*/ 38481 h 38480"/>
                <a:gd name="connsiteX4" fmla="*/ 37614 w 37614"/>
                <a:gd name="connsiteY4" fmla="*/ 15297 h 3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14" h="38480">
                  <a:moveTo>
                    <a:pt x="37614" y="15297"/>
                  </a:moveTo>
                  <a:lnTo>
                    <a:pt x="16621" y="0"/>
                  </a:lnTo>
                  <a:cubicBezTo>
                    <a:pt x="10735" y="8087"/>
                    <a:pt x="5144" y="16564"/>
                    <a:pt x="0" y="25203"/>
                  </a:cubicBezTo>
                  <a:lnTo>
                    <a:pt x="22355" y="38481"/>
                  </a:lnTo>
                  <a:cubicBezTo>
                    <a:pt x="27061" y="30528"/>
                    <a:pt x="32195" y="22736"/>
                    <a:pt x="37614" y="15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1494F1D-F0F8-4BAE-84B6-6908A09E1FE4}"/>
                </a:ext>
              </a:extLst>
            </p:cNvPr>
            <p:cNvSpPr/>
            <p:nvPr/>
          </p:nvSpPr>
          <p:spPr>
            <a:xfrm>
              <a:off x="-787598" y="2184954"/>
              <a:ext cx="33432" cy="35394"/>
            </a:xfrm>
            <a:custGeom>
              <a:avLst/>
              <a:gdLst>
                <a:gd name="connsiteX0" fmla="*/ 0 w 33432"/>
                <a:gd name="connsiteY0" fmla="*/ 26460 h 35394"/>
                <a:gd name="connsiteX1" fmla="*/ 24413 w 33432"/>
                <a:gd name="connsiteY1" fmla="*/ 35395 h 35394"/>
                <a:gd name="connsiteX2" fmla="*/ 33433 w 33432"/>
                <a:gd name="connsiteY2" fmla="*/ 6572 h 35394"/>
                <a:gd name="connsiteX3" fmla="*/ 8296 w 33432"/>
                <a:gd name="connsiteY3" fmla="*/ 0 h 35394"/>
                <a:gd name="connsiteX4" fmla="*/ 0 w 33432"/>
                <a:gd name="connsiteY4" fmla="*/ 26460 h 3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32" h="35394">
                  <a:moveTo>
                    <a:pt x="0" y="26460"/>
                  </a:moveTo>
                  <a:lnTo>
                    <a:pt x="24413" y="35395"/>
                  </a:lnTo>
                  <a:cubicBezTo>
                    <a:pt x="27851" y="25994"/>
                    <a:pt x="30890" y="16288"/>
                    <a:pt x="33433" y="6572"/>
                  </a:cubicBezTo>
                  <a:lnTo>
                    <a:pt x="8296" y="0"/>
                  </a:lnTo>
                  <a:cubicBezTo>
                    <a:pt x="5972" y="8906"/>
                    <a:pt x="3181" y="17821"/>
                    <a:pt x="0" y="264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4D756C6B-FF4D-4BFF-98A1-943F3DE38913}"/>
                </a:ext>
              </a:extLst>
            </p:cNvPr>
            <p:cNvSpPr/>
            <p:nvPr/>
          </p:nvSpPr>
          <p:spPr>
            <a:xfrm>
              <a:off x="-816411" y="2245276"/>
              <a:ext cx="36985" cy="38080"/>
            </a:xfrm>
            <a:custGeom>
              <a:avLst/>
              <a:gdLst>
                <a:gd name="connsiteX0" fmla="*/ 0 w 36985"/>
                <a:gd name="connsiteY0" fmla="*/ 24003 h 38080"/>
                <a:gd name="connsiteX1" fmla="*/ 21841 w 36985"/>
                <a:gd name="connsiteY1" fmla="*/ 38081 h 38080"/>
                <a:gd name="connsiteX2" fmla="*/ 36986 w 36985"/>
                <a:gd name="connsiteY2" fmla="*/ 11935 h 38080"/>
                <a:gd name="connsiteX3" fmla="*/ 13916 w 36985"/>
                <a:gd name="connsiteY3" fmla="*/ 0 h 38080"/>
                <a:gd name="connsiteX4" fmla="*/ 0 w 36985"/>
                <a:gd name="connsiteY4" fmla="*/ 24003 h 3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85" h="38080">
                  <a:moveTo>
                    <a:pt x="0" y="24003"/>
                  </a:moveTo>
                  <a:lnTo>
                    <a:pt x="21841" y="38081"/>
                  </a:lnTo>
                  <a:cubicBezTo>
                    <a:pt x="27289" y="29623"/>
                    <a:pt x="32385" y="20822"/>
                    <a:pt x="36986" y="11935"/>
                  </a:cubicBezTo>
                  <a:lnTo>
                    <a:pt x="13916" y="0"/>
                  </a:lnTo>
                  <a:cubicBezTo>
                    <a:pt x="9687" y="8153"/>
                    <a:pt x="5001" y="16240"/>
                    <a:pt x="0" y="24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A3EAA874-A99A-4921-ACE3-A3AA51B9D80D}"/>
                </a:ext>
              </a:extLst>
            </p:cNvPr>
            <p:cNvSpPr/>
            <p:nvPr/>
          </p:nvSpPr>
          <p:spPr>
            <a:xfrm>
              <a:off x="-1309901" y="2298102"/>
              <a:ext cx="38709" cy="38900"/>
            </a:xfrm>
            <a:custGeom>
              <a:avLst/>
              <a:gdLst>
                <a:gd name="connsiteX0" fmla="*/ 0 w 38709"/>
                <a:gd name="connsiteY0" fmla="*/ 16612 h 38900"/>
                <a:gd name="connsiteX1" fmla="*/ 20383 w 38709"/>
                <a:gd name="connsiteY1" fmla="*/ 38900 h 38900"/>
                <a:gd name="connsiteX2" fmla="*/ 38710 w 38709"/>
                <a:gd name="connsiteY2" fmla="*/ 20479 h 38900"/>
                <a:gd name="connsiteX3" fmla="*/ 19974 w 38709"/>
                <a:gd name="connsiteY3" fmla="*/ 0 h 38900"/>
                <a:gd name="connsiteX4" fmla="*/ 0 w 38709"/>
                <a:gd name="connsiteY4" fmla="*/ 16612 h 3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900">
                  <a:moveTo>
                    <a:pt x="0" y="16612"/>
                  </a:moveTo>
                  <a:cubicBezTo>
                    <a:pt x="6420" y="24317"/>
                    <a:pt x="13268" y="31814"/>
                    <a:pt x="20383" y="38900"/>
                  </a:cubicBezTo>
                  <a:lnTo>
                    <a:pt x="38710" y="20479"/>
                  </a:lnTo>
                  <a:cubicBezTo>
                    <a:pt x="32175" y="13973"/>
                    <a:pt x="25870" y="7077"/>
                    <a:pt x="19974" y="0"/>
                  </a:cubicBezTo>
                  <a:lnTo>
                    <a:pt x="0" y="166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5892684B-7718-4910-A978-63FC2F346DE2}"/>
                </a:ext>
              </a:extLst>
            </p:cNvPr>
            <p:cNvSpPr/>
            <p:nvPr/>
          </p:nvSpPr>
          <p:spPr>
            <a:xfrm>
              <a:off x="-857169" y="2299064"/>
              <a:ext cx="38709" cy="38890"/>
            </a:xfrm>
            <a:custGeom>
              <a:avLst/>
              <a:gdLst>
                <a:gd name="connsiteX0" fmla="*/ 0 w 38709"/>
                <a:gd name="connsiteY0" fmla="*/ 20403 h 38890"/>
                <a:gd name="connsiteX1" fmla="*/ 18250 w 38709"/>
                <a:gd name="connsiteY1" fmla="*/ 38891 h 38890"/>
                <a:gd name="connsiteX2" fmla="*/ 38710 w 38709"/>
                <a:gd name="connsiteY2" fmla="*/ 16688 h 38890"/>
                <a:gd name="connsiteX3" fmla="*/ 18802 w 38709"/>
                <a:gd name="connsiteY3" fmla="*/ 0 h 38890"/>
                <a:gd name="connsiteX4" fmla="*/ 0 w 38709"/>
                <a:gd name="connsiteY4" fmla="*/ 20403 h 3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890">
                  <a:moveTo>
                    <a:pt x="0" y="20403"/>
                  </a:moveTo>
                  <a:lnTo>
                    <a:pt x="18250" y="38891"/>
                  </a:lnTo>
                  <a:cubicBezTo>
                    <a:pt x="25394" y="31842"/>
                    <a:pt x="32280" y="24374"/>
                    <a:pt x="38710" y="16688"/>
                  </a:cubicBezTo>
                  <a:lnTo>
                    <a:pt x="18802" y="0"/>
                  </a:lnTo>
                  <a:cubicBezTo>
                    <a:pt x="12887" y="7048"/>
                    <a:pt x="6563" y="13926"/>
                    <a:pt x="0" y="20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63397A49-4F5C-4A49-94B2-D5B79CD1D111}"/>
                </a:ext>
              </a:extLst>
            </p:cNvPr>
            <p:cNvSpPr/>
            <p:nvPr/>
          </p:nvSpPr>
          <p:spPr>
            <a:xfrm>
              <a:off x="-772225" y="2121003"/>
              <a:ext cx="28260" cy="31022"/>
            </a:xfrm>
            <a:custGeom>
              <a:avLst/>
              <a:gdLst>
                <a:gd name="connsiteX0" fmla="*/ 0 w 28260"/>
                <a:gd name="connsiteY0" fmla="*/ 27651 h 31022"/>
                <a:gd name="connsiteX1" fmla="*/ 25765 w 28260"/>
                <a:gd name="connsiteY1" fmla="*/ 31023 h 31022"/>
                <a:gd name="connsiteX2" fmla="*/ 28261 w 28260"/>
                <a:gd name="connsiteY2" fmla="*/ 924 h 31022"/>
                <a:gd name="connsiteX3" fmla="*/ 2286 w 28260"/>
                <a:gd name="connsiteY3" fmla="*/ 0 h 31022"/>
                <a:gd name="connsiteX4" fmla="*/ 0 w 28260"/>
                <a:gd name="connsiteY4" fmla="*/ 27651 h 3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60" h="31022">
                  <a:moveTo>
                    <a:pt x="0" y="27651"/>
                  </a:moveTo>
                  <a:lnTo>
                    <a:pt x="25765" y="31023"/>
                  </a:lnTo>
                  <a:cubicBezTo>
                    <a:pt x="27051" y="21126"/>
                    <a:pt x="27889" y="11001"/>
                    <a:pt x="28261" y="924"/>
                  </a:cubicBezTo>
                  <a:lnTo>
                    <a:pt x="2286" y="0"/>
                  </a:lnTo>
                  <a:cubicBezTo>
                    <a:pt x="1953" y="9268"/>
                    <a:pt x="1191" y="18574"/>
                    <a:pt x="0" y="276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B012EF0F-69CD-4E60-B0FF-C8E918CA71AC}"/>
                </a:ext>
              </a:extLst>
            </p:cNvPr>
            <p:cNvSpPr/>
            <p:nvPr/>
          </p:nvSpPr>
          <p:spPr>
            <a:xfrm>
              <a:off x="-1382349" y="2050395"/>
              <a:ext cx="29737" cy="32327"/>
            </a:xfrm>
            <a:custGeom>
              <a:avLst/>
              <a:gdLst>
                <a:gd name="connsiteX0" fmla="*/ 29737 w 29737"/>
                <a:gd name="connsiteY0" fmla="*/ 4848 h 32327"/>
                <a:gd name="connsiteX1" fmla="*/ 4210 w 29737"/>
                <a:gd name="connsiteY1" fmla="*/ 0 h 32327"/>
                <a:gd name="connsiteX2" fmla="*/ 0 w 29737"/>
                <a:gd name="connsiteY2" fmla="*/ 29908 h 32327"/>
                <a:gd name="connsiteX3" fmla="*/ 25860 w 29737"/>
                <a:gd name="connsiteY3" fmla="*/ 32328 h 32327"/>
                <a:gd name="connsiteX4" fmla="*/ 29737 w 29737"/>
                <a:gd name="connsiteY4" fmla="*/ 4848 h 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7" h="32327">
                  <a:moveTo>
                    <a:pt x="29737" y="4848"/>
                  </a:moveTo>
                  <a:lnTo>
                    <a:pt x="4210" y="0"/>
                  </a:lnTo>
                  <a:cubicBezTo>
                    <a:pt x="2353" y="9792"/>
                    <a:pt x="933" y="19850"/>
                    <a:pt x="0" y="29908"/>
                  </a:cubicBezTo>
                  <a:lnTo>
                    <a:pt x="25860" y="32328"/>
                  </a:lnTo>
                  <a:cubicBezTo>
                    <a:pt x="26737" y="23079"/>
                    <a:pt x="28042" y="13830"/>
                    <a:pt x="29737" y="48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894E767-2C51-41FD-9559-D9115698E389}"/>
                </a:ext>
              </a:extLst>
            </p:cNvPr>
            <p:cNvSpPr/>
            <p:nvPr/>
          </p:nvSpPr>
          <p:spPr>
            <a:xfrm>
              <a:off x="-1348687" y="2244143"/>
              <a:ext cx="36937" cy="38052"/>
            </a:xfrm>
            <a:custGeom>
              <a:avLst/>
              <a:gdLst>
                <a:gd name="connsiteX0" fmla="*/ 0 w 36937"/>
                <a:gd name="connsiteY0" fmla="*/ 11859 h 38052"/>
                <a:gd name="connsiteX1" fmla="*/ 15040 w 36937"/>
                <a:gd name="connsiteY1" fmla="*/ 38052 h 38052"/>
                <a:gd name="connsiteX2" fmla="*/ 36938 w 36937"/>
                <a:gd name="connsiteY2" fmla="*/ 24051 h 38052"/>
                <a:gd name="connsiteX3" fmla="*/ 23117 w 36937"/>
                <a:gd name="connsiteY3" fmla="*/ 0 h 38052"/>
                <a:gd name="connsiteX4" fmla="*/ 0 w 36937"/>
                <a:gd name="connsiteY4" fmla="*/ 11859 h 3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37" h="38052">
                  <a:moveTo>
                    <a:pt x="0" y="11859"/>
                  </a:moveTo>
                  <a:cubicBezTo>
                    <a:pt x="4591" y="20812"/>
                    <a:pt x="9668" y="29623"/>
                    <a:pt x="15040" y="38052"/>
                  </a:cubicBezTo>
                  <a:lnTo>
                    <a:pt x="36938" y="24051"/>
                  </a:lnTo>
                  <a:cubicBezTo>
                    <a:pt x="31985" y="16316"/>
                    <a:pt x="27337" y="8220"/>
                    <a:pt x="23117" y="0"/>
                  </a:cubicBezTo>
                  <a:lnTo>
                    <a:pt x="0" y="11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876A2652-B91C-4A5C-8F9A-E557A6323D53}"/>
                </a:ext>
              </a:extLst>
            </p:cNvPr>
            <p:cNvSpPr/>
            <p:nvPr/>
          </p:nvSpPr>
          <p:spPr>
            <a:xfrm>
              <a:off x="-1383587" y="2119689"/>
              <a:ext cx="28127" cy="30918"/>
            </a:xfrm>
            <a:custGeom>
              <a:avLst/>
              <a:gdLst>
                <a:gd name="connsiteX0" fmla="*/ 25975 w 28127"/>
                <a:gd name="connsiteY0" fmla="*/ 0 h 30918"/>
                <a:gd name="connsiteX1" fmla="*/ 0 w 28127"/>
                <a:gd name="connsiteY1" fmla="*/ 810 h 30918"/>
                <a:gd name="connsiteX2" fmla="*/ 2343 w 28127"/>
                <a:gd name="connsiteY2" fmla="*/ 30918 h 30918"/>
                <a:gd name="connsiteX3" fmla="*/ 28127 w 28127"/>
                <a:gd name="connsiteY3" fmla="*/ 27680 h 30918"/>
                <a:gd name="connsiteX4" fmla="*/ 25975 w 28127"/>
                <a:gd name="connsiteY4" fmla="*/ 0 h 3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7" h="30918">
                  <a:moveTo>
                    <a:pt x="25975" y="0"/>
                  </a:moveTo>
                  <a:lnTo>
                    <a:pt x="0" y="810"/>
                  </a:lnTo>
                  <a:cubicBezTo>
                    <a:pt x="305" y="10839"/>
                    <a:pt x="1095" y="20965"/>
                    <a:pt x="2343" y="30918"/>
                  </a:cubicBezTo>
                  <a:lnTo>
                    <a:pt x="28127" y="27680"/>
                  </a:lnTo>
                  <a:cubicBezTo>
                    <a:pt x="26984" y="18526"/>
                    <a:pt x="26251" y="9220"/>
                    <a:pt x="259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F4EF11F8-5478-478B-9AAD-205ACEB941F3}"/>
                </a:ext>
              </a:extLst>
            </p:cNvPr>
            <p:cNvSpPr/>
            <p:nvPr/>
          </p:nvSpPr>
          <p:spPr>
            <a:xfrm>
              <a:off x="-1368147" y="1983129"/>
              <a:ext cx="34518" cy="36309"/>
            </a:xfrm>
            <a:custGeom>
              <a:avLst/>
              <a:gdLst>
                <a:gd name="connsiteX0" fmla="*/ 34519 w 34518"/>
                <a:gd name="connsiteY0" fmla="*/ 10335 h 36309"/>
                <a:gd name="connsiteX1" fmla="*/ 10697 w 34518"/>
                <a:gd name="connsiteY1" fmla="*/ 0 h 36309"/>
                <a:gd name="connsiteX2" fmla="*/ 0 w 34518"/>
                <a:gd name="connsiteY2" fmla="*/ 28242 h 36309"/>
                <a:gd name="connsiteX3" fmla="*/ 24698 w 34518"/>
                <a:gd name="connsiteY3" fmla="*/ 36309 h 36309"/>
                <a:gd name="connsiteX4" fmla="*/ 34519 w 34518"/>
                <a:gd name="connsiteY4" fmla="*/ 10335 h 3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18" h="36309">
                  <a:moveTo>
                    <a:pt x="34519" y="10335"/>
                  </a:moveTo>
                  <a:lnTo>
                    <a:pt x="10697" y="0"/>
                  </a:lnTo>
                  <a:cubicBezTo>
                    <a:pt x="6725" y="9144"/>
                    <a:pt x="3134" y="18650"/>
                    <a:pt x="0" y="28242"/>
                  </a:cubicBezTo>
                  <a:lnTo>
                    <a:pt x="24698" y="36309"/>
                  </a:lnTo>
                  <a:cubicBezTo>
                    <a:pt x="27575" y="27480"/>
                    <a:pt x="30880" y="18736"/>
                    <a:pt x="34519" y="10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55EAF98D-0F1C-41E0-8B91-A97BE4763913}"/>
                </a:ext>
              </a:extLst>
            </p:cNvPr>
            <p:cNvSpPr/>
            <p:nvPr/>
          </p:nvSpPr>
          <p:spPr>
            <a:xfrm>
              <a:off x="-1373690" y="2183716"/>
              <a:ext cx="33347" cy="35356"/>
            </a:xfrm>
            <a:custGeom>
              <a:avLst/>
              <a:gdLst>
                <a:gd name="connsiteX0" fmla="*/ 25165 w 33347"/>
                <a:gd name="connsiteY0" fmla="*/ 0 h 35356"/>
                <a:gd name="connsiteX1" fmla="*/ 0 w 33347"/>
                <a:gd name="connsiteY1" fmla="*/ 6487 h 35356"/>
                <a:gd name="connsiteX2" fmla="*/ 8925 w 33347"/>
                <a:gd name="connsiteY2" fmla="*/ 35357 h 35356"/>
                <a:gd name="connsiteX3" fmla="*/ 33347 w 33347"/>
                <a:gd name="connsiteY3" fmla="*/ 26527 h 35356"/>
                <a:gd name="connsiteX4" fmla="*/ 25165 w 33347"/>
                <a:gd name="connsiteY4" fmla="*/ 0 h 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47" h="35356">
                  <a:moveTo>
                    <a:pt x="25165" y="0"/>
                  </a:moveTo>
                  <a:lnTo>
                    <a:pt x="0" y="6487"/>
                  </a:lnTo>
                  <a:cubicBezTo>
                    <a:pt x="2515" y="16212"/>
                    <a:pt x="5505" y="25918"/>
                    <a:pt x="8925" y="35357"/>
                  </a:cubicBezTo>
                  <a:lnTo>
                    <a:pt x="33347" y="26527"/>
                  </a:lnTo>
                  <a:cubicBezTo>
                    <a:pt x="30223" y="17850"/>
                    <a:pt x="27461" y="8925"/>
                    <a:pt x="2516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55DCDBD6-4B34-4318-BC8C-1277B7350CB4}"/>
                </a:ext>
              </a:extLst>
            </p:cNvPr>
            <p:cNvSpPr/>
            <p:nvPr/>
          </p:nvSpPr>
          <p:spPr>
            <a:xfrm>
              <a:off x="-1258476" y="2343622"/>
              <a:ext cx="27012" cy="29451"/>
            </a:xfrm>
            <a:custGeom>
              <a:avLst/>
              <a:gdLst>
                <a:gd name="connsiteX0" fmla="*/ 0 w 27012"/>
                <a:gd name="connsiteY0" fmla="*/ 20565 h 29451"/>
                <a:gd name="connsiteX1" fmla="*/ 12144 w 27012"/>
                <a:gd name="connsiteY1" fmla="*/ 29451 h 29451"/>
                <a:gd name="connsiteX2" fmla="*/ 27013 w 27012"/>
                <a:gd name="connsiteY2" fmla="*/ 8153 h 29451"/>
                <a:gd name="connsiteX3" fmla="*/ 15869 w 27012"/>
                <a:gd name="connsiteY3" fmla="*/ 0 h 29451"/>
                <a:gd name="connsiteX4" fmla="*/ 0 w 27012"/>
                <a:gd name="connsiteY4" fmla="*/ 20565 h 2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12" h="29451">
                  <a:moveTo>
                    <a:pt x="0" y="20565"/>
                  </a:moveTo>
                  <a:cubicBezTo>
                    <a:pt x="3981" y="23613"/>
                    <a:pt x="8030" y="26575"/>
                    <a:pt x="12144" y="29451"/>
                  </a:cubicBezTo>
                  <a:lnTo>
                    <a:pt x="27013" y="8153"/>
                  </a:lnTo>
                  <a:cubicBezTo>
                    <a:pt x="23241" y="5525"/>
                    <a:pt x="19498" y="2800"/>
                    <a:pt x="15869" y="0"/>
                  </a:cubicBezTo>
                  <a:lnTo>
                    <a:pt x="0" y="2056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4" name="Elipse 43">
            <a:extLst>
              <a:ext uri="{FF2B5EF4-FFF2-40B4-BE49-F238E27FC236}">
                <a16:creationId xmlns:a16="http://schemas.microsoft.com/office/drawing/2014/main" id="{BF8A23A4-C7E2-4D3F-A5AC-6FA7D5379B57}"/>
              </a:ext>
            </a:extLst>
          </p:cNvPr>
          <p:cNvSpPr/>
          <p:nvPr/>
        </p:nvSpPr>
        <p:spPr>
          <a:xfrm>
            <a:off x="6831842" y="929812"/>
            <a:ext cx="5788130" cy="613001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5" name="Espaço Reservado para Imagem 25">
            <a:extLst>
              <a:ext uri="{FF2B5EF4-FFF2-40B4-BE49-F238E27FC236}">
                <a16:creationId xmlns:a16="http://schemas.microsoft.com/office/drawing/2014/main" id="{0C367735-CE72-4B25-A935-EEC4ADCCF6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5" t="22532" r="48605"/>
          <a:stretch/>
        </p:blipFill>
        <p:spPr>
          <a:xfrm>
            <a:off x="6995842" y="1222928"/>
            <a:ext cx="5393518" cy="55807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8B21FF06-BD32-4B00-B86D-DE8EABFCAE91}"/>
              </a:ext>
            </a:extLst>
          </p:cNvPr>
          <p:cNvSpPr txBox="1"/>
          <p:nvPr/>
        </p:nvSpPr>
        <p:spPr>
          <a:xfrm>
            <a:off x="1234529" y="427474"/>
            <a:ext cx="6918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/>
              <a:t>MÃO NA MASSA</a:t>
            </a:r>
          </a:p>
        </p:txBody>
      </p:sp>
    </p:spTree>
    <p:extLst>
      <p:ext uri="{BB962C8B-B14F-4D97-AF65-F5344CB8AC3E}">
        <p14:creationId xmlns:p14="http://schemas.microsoft.com/office/powerpoint/2010/main" val="196458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3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31</a:t>
            </a:fld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F943D4C-A3F6-4B5B-9CDB-1BFD2FF181BB}"/>
              </a:ext>
            </a:extLst>
          </p:cNvPr>
          <p:cNvSpPr txBox="1"/>
          <p:nvPr/>
        </p:nvSpPr>
        <p:spPr>
          <a:xfrm>
            <a:off x="2201765" y="3492160"/>
            <a:ext cx="4147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err="1">
                <a:solidFill>
                  <a:srgbClr val="FFC000"/>
                </a:solidFill>
              </a:rPr>
              <a:t>DockerFile</a:t>
            </a:r>
            <a:r>
              <a:rPr lang="pt-BR" sz="2800" b="1" dirty="0">
                <a:solidFill>
                  <a:srgbClr val="FFC000"/>
                </a:solidFill>
              </a:rPr>
              <a:t> </a:t>
            </a:r>
            <a:r>
              <a:rPr lang="pt-BR" sz="2800" b="1" dirty="0"/>
              <a:t>– Criar sua imagem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6A47FD-9573-4716-B5A5-3552CDB4F097}"/>
              </a:ext>
            </a:extLst>
          </p:cNvPr>
          <p:cNvSpPr/>
          <p:nvPr/>
        </p:nvSpPr>
        <p:spPr>
          <a:xfrm>
            <a:off x="503918" y="1966074"/>
            <a:ext cx="4318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b="1" dirty="0">
                <a:solidFill>
                  <a:srgbClr val="FFC000"/>
                </a:solidFill>
              </a:rPr>
              <a:t>LAB 5</a:t>
            </a:r>
            <a:endParaRPr lang="pt-BR" sz="3600" dirty="0">
              <a:solidFill>
                <a:srgbClr val="FFC000"/>
              </a:solidFill>
            </a:endParaRPr>
          </a:p>
        </p:txBody>
      </p:sp>
      <p:grpSp>
        <p:nvGrpSpPr>
          <p:cNvPr id="12" name="Gráfico 156">
            <a:extLst>
              <a:ext uri="{FF2B5EF4-FFF2-40B4-BE49-F238E27FC236}">
                <a16:creationId xmlns:a16="http://schemas.microsoft.com/office/drawing/2014/main" id="{DC9836B9-2696-4593-A235-7FBEE6D1CA6F}"/>
              </a:ext>
            </a:extLst>
          </p:cNvPr>
          <p:cNvGrpSpPr/>
          <p:nvPr/>
        </p:nvGrpSpPr>
        <p:grpSpPr>
          <a:xfrm>
            <a:off x="503918" y="3177656"/>
            <a:ext cx="1401082" cy="1412857"/>
            <a:chOff x="-1514822" y="1728631"/>
            <a:chExt cx="830770" cy="837752"/>
          </a:xfrm>
          <a:solidFill>
            <a:srgbClr val="FFC000"/>
          </a:solidFill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9287F426-4584-4A53-A392-F29ED90F0274}"/>
                </a:ext>
              </a:extLst>
            </p:cNvPr>
            <p:cNvSpPr/>
            <p:nvPr/>
          </p:nvSpPr>
          <p:spPr>
            <a:xfrm>
              <a:off x="-709741" y="1897366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6D1804A8-8539-445C-8019-B6471C4099A9}"/>
                </a:ext>
              </a:extLst>
            </p:cNvPr>
            <p:cNvSpPr/>
            <p:nvPr/>
          </p:nvSpPr>
          <p:spPr>
            <a:xfrm>
              <a:off x="-1443680" y="1822566"/>
              <a:ext cx="25679" cy="25679"/>
            </a:xfrm>
            <a:custGeom>
              <a:avLst/>
              <a:gdLst>
                <a:gd name="connsiteX0" fmla="*/ 0 w 25679"/>
                <a:gd name="connsiteY0" fmla="*/ 0 h 25679"/>
                <a:gd name="connsiteX1" fmla="*/ 25679 w 25679"/>
                <a:gd name="connsiteY1" fmla="*/ 0 h 25679"/>
                <a:gd name="connsiteX2" fmla="*/ 25679 w 25679"/>
                <a:gd name="connsiteY2" fmla="*/ 25679 h 25679"/>
                <a:gd name="connsiteX3" fmla="*/ 0 w 25679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9" h="25679">
                  <a:moveTo>
                    <a:pt x="0" y="0"/>
                  </a:moveTo>
                  <a:lnTo>
                    <a:pt x="25679" y="0"/>
                  </a:lnTo>
                  <a:lnTo>
                    <a:pt x="25679" y="25679"/>
                  </a:lnTo>
                  <a:lnTo>
                    <a:pt x="0" y="25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2FAF1451-D7A4-4C33-BFD2-B7694D62D21E}"/>
                </a:ext>
              </a:extLst>
            </p:cNvPr>
            <p:cNvSpPr/>
            <p:nvPr/>
          </p:nvSpPr>
          <p:spPr>
            <a:xfrm>
              <a:off x="-1306034" y="1775694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1352B2D-4399-4DF6-9AEF-6527BCF1C186}"/>
                </a:ext>
              </a:extLst>
            </p:cNvPr>
            <p:cNvSpPr/>
            <p:nvPr/>
          </p:nvSpPr>
          <p:spPr>
            <a:xfrm>
              <a:off x="-722580" y="1728631"/>
              <a:ext cx="25669" cy="25688"/>
            </a:xfrm>
            <a:custGeom>
              <a:avLst/>
              <a:gdLst>
                <a:gd name="connsiteX0" fmla="*/ 0 w 25669"/>
                <a:gd name="connsiteY0" fmla="*/ 0 h 25688"/>
                <a:gd name="connsiteX1" fmla="*/ 25670 w 25669"/>
                <a:gd name="connsiteY1" fmla="*/ 0 h 25688"/>
                <a:gd name="connsiteX2" fmla="*/ 25670 w 25669"/>
                <a:gd name="connsiteY2" fmla="*/ 25689 h 25688"/>
                <a:gd name="connsiteX3" fmla="*/ 0 w 25669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9" h="25688">
                  <a:moveTo>
                    <a:pt x="0" y="0"/>
                  </a:moveTo>
                  <a:lnTo>
                    <a:pt x="25670" y="0"/>
                  </a:lnTo>
                  <a:lnTo>
                    <a:pt x="25670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8E6EF525-53D7-4ACA-B93E-DE9C9D579F9A}"/>
                </a:ext>
              </a:extLst>
            </p:cNvPr>
            <p:cNvSpPr/>
            <p:nvPr/>
          </p:nvSpPr>
          <p:spPr>
            <a:xfrm>
              <a:off x="-827879" y="1737375"/>
              <a:ext cx="83153" cy="83162"/>
            </a:xfrm>
            <a:custGeom>
              <a:avLst/>
              <a:gdLst>
                <a:gd name="connsiteX0" fmla="*/ 12021 w 83153"/>
                <a:gd name="connsiteY0" fmla="*/ 53597 h 83162"/>
                <a:gd name="connsiteX1" fmla="*/ 29547 w 83153"/>
                <a:gd name="connsiteY1" fmla="*/ 53597 h 83162"/>
                <a:gd name="connsiteX2" fmla="*/ 29547 w 83153"/>
                <a:gd name="connsiteY2" fmla="*/ 71133 h 83162"/>
                <a:gd name="connsiteX3" fmla="*/ 41586 w 83153"/>
                <a:gd name="connsiteY3" fmla="*/ 83163 h 83162"/>
                <a:gd name="connsiteX4" fmla="*/ 53607 w 83153"/>
                <a:gd name="connsiteY4" fmla="*/ 71133 h 83162"/>
                <a:gd name="connsiteX5" fmla="*/ 53607 w 83153"/>
                <a:gd name="connsiteY5" fmla="*/ 53597 h 83162"/>
                <a:gd name="connsiteX6" fmla="*/ 71133 w 83153"/>
                <a:gd name="connsiteY6" fmla="*/ 53597 h 83162"/>
                <a:gd name="connsiteX7" fmla="*/ 83153 w 83153"/>
                <a:gd name="connsiteY7" fmla="*/ 41567 h 83162"/>
                <a:gd name="connsiteX8" fmla="*/ 71133 w 83153"/>
                <a:gd name="connsiteY8" fmla="*/ 29537 h 83162"/>
                <a:gd name="connsiteX9" fmla="*/ 53607 w 83153"/>
                <a:gd name="connsiteY9" fmla="*/ 29537 h 83162"/>
                <a:gd name="connsiteX10" fmla="*/ 53607 w 83153"/>
                <a:gd name="connsiteY10" fmla="*/ 12030 h 83162"/>
                <a:gd name="connsiteX11" fmla="*/ 41586 w 83153"/>
                <a:gd name="connsiteY11" fmla="*/ 0 h 83162"/>
                <a:gd name="connsiteX12" fmla="*/ 29547 w 83153"/>
                <a:gd name="connsiteY12" fmla="*/ 12030 h 83162"/>
                <a:gd name="connsiteX13" fmla="*/ 29547 w 83153"/>
                <a:gd name="connsiteY13" fmla="*/ 29547 h 83162"/>
                <a:gd name="connsiteX14" fmla="*/ 12021 w 83153"/>
                <a:gd name="connsiteY14" fmla="*/ 29547 h 83162"/>
                <a:gd name="connsiteX15" fmla="*/ 0 w 83153"/>
                <a:gd name="connsiteY15" fmla="*/ 41577 h 83162"/>
                <a:gd name="connsiteX16" fmla="*/ 12021 w 83153"/>
                <a:gd name="connsiteY16" fmla="*/ 5359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53" h="83162">
                  <a:moveTo>
                    <a:pt x="12021" y="53597"/>
                  </a:moveTo>
                  <a:lnTo>
                    <a:pt x="29547" y="53597"/>
                  </a:lnTo>
                  <a:lnTo>
                    <a:pt x="29547" y="71133"/>
                  </a:lnTo>
                  <a:cubicBezTo>
                    <a:pt x="29547" y="77772"/>
                    <a:pt x="34938" y="83163"/>
                    <a:pt x="41586" y="83163"/>
                  </a:cubicBezTo>
                  <a:cubicBezTo>
                    <a:pt x="48235" y="83163"/>
                    <a:pt x="53607" y="77781"/>
                    <a:pt x="53607" y="71133"/>
                  </a:cubicBezTo>
                  <a:lnTo>
                    <a:pt x="53607" y="53597"/>
                  </a:lnTo>
                  <a:lnTo>
                    <a:pt x="71133" y="53597"/>
                  </a:lnTo>
                  <a:cubicBezTo>
                    <a:pt x="77772" y="53597"/>
                    <a:pt x="83153" y="48216"/>
                    <a:pt x="83153" y="41567"/>
                  </a:cubicBezTo>
                  <a:cubicBezTo>
                    <a:pt x="83153" y="34919"/>
                    <a:pt x="77781" y="29537"/>
                    <a:pt x="71133" y="29537"/>
                  </a:cubicBezTo>
                  <a:lnTo>
                    <a:pt x="53607" y="29537"/>
                  </a:lnTo>
                  <a:lnTo>
                    <a:pt x="53607" y="12030"/>
                  </a:lnTo>
                  <a:cubicBezTo>
                    <a:pt x="53607" y="5391"/>
                    <a:pt x="48235" y="0"/>
                    <a:pt x="41586" y="0"/>
                  </a:cubicBezTo>
                  <a:cubicBezTo>
                    <a:pt x="34938" y="0"/>
                    <a:pt x="29547" y="5382"/>
                    <a:pt x="29547" y="12030"/>
                  </a:cubicBezTo>
                  <a:lnTo>
                    <a:pt x="29547" y="29547"/>
                  </a:lnTo>
                  <a:lnTo>
                    <a:pt x="12021" y="29547"/>
                  </a:lnTo>
                  <a:cubicBezTo>
                    <a:pt x="5382" y="29547"/>
                    <a:pt x="0" y="34928"/>
                    <a:pt x="0" y="41577"/>
                  </a:cubicBezTo>
                  <a:cubicBezTo>
                    <a:pt x="0" y="48225"/>
                    <a:pt x="5382" y="53597"/>
                    <a:pt x="12021" y="53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E8A71321-2900-4C06-86E9-E8CDD856C157}"/>
                </a:ext>
              </a:extLst>
            </p:cNvPr>
            <p:cNvSpPr/>
            <p:nvPr/>
          </p:nvSpPr>
          <p:spPr>
            <a:xfrm>
              <a:off x="-1514822" y="1896585"/>
              <a:ext cx="83162" cy="83162"/>
            </a:xfrm>
            <a:custGeom>
              <a:avLst/>
              <a:gdLst>
                <a:gd name="connsiteX0" fmla="*/ 71133 w 83162"/>
                <a:gd name="connsiteY0" fmla="*/ 29547 h 83162"/>
                <a:gd name="connsiteX1" fmla="*/ 53616 w 83162"/>
                <a:gd name="connsiteY1" fmla="*/ 29547 h 83162"/>
                <a:gd name="connsiteX2" fmla="*/ 53616 w 83162"/>
                <a:gd name="connsiteY2" fmla="*/ 12030 h 83162"/>
                <a:gd name="connsiteX3" fmla="*/ 41586 w 83162"/>
                <a:gd name="connsiteY3" fmla="*/ 0 h 83162"/>
                <a:gd name="connsiteX4" fmla="*/ 29556 w 83162"/>
                <a:gd name="connsiteY4" fmla="*/ 12030 h 83162"/>
                <a:gd name="connsiteX5" fmla="*/ 29556 w 83162"/>
                <a:gd name="connsiteY5" fmla="*/ 29547 h 83162"/>
                <a:gd name="connsiteX6" fmla="*/ 12030 w 83162"/>
                <a:gd name="connsiteY6" fmla="*/ 29547 h 83162"/>
                <a:gd name="connsiteX7" fmla="*/ 0 w 83162"/>
                <a:gd name="connsiteY7" fmla="*/ 41577 h 83162"/>
                <a:gd name="connsiteX8" fmla="*/ 12030 w 83162"/>
                <a:gd name="connsiteY8" fmla="*/ 53607 h 83162"/>
                <a:gd name="connsiteX9" fmla="*/ 29556 w 83162"/>
                <a:gd name="connsiteY9" fmla="*/ 53607 h 83162"/>
                <a:gd name="connsiteX10" fmla="*/ 29556 w 83162"/>
                <a:gd name="connsiteY10" fmla="*/ 71133 h 83162"/>
                <a:gd name="connsiteX11" fmla="*/ 41586 w 83162"/>
                <a:gd name="connsiteY11" fmla="*/ 83163 h 83162"/>
                <a:gd name="connsiteX12" fmla="*/ 53616 w 83162"/>
                <a:gd name="connsiteY12" fmla="*/ 71133 h 83162"/>
                <a:gd name="connsiteX13" fmla="*/ 53616 w 83162"/>
                <a:gd name="connsiteY13" fmla="*/ 53607 h 83162"/>
                <a:gd name="connsiteX14" fmla="*/ 71133 w 83162"/>
                <a:gd name="connsiteY14" fmla="*/ 53607 h 83162"/>
                <a:gd name="connsiteX15" fmla="*/ 83163 w 83162"/>
                <a:gd name="connsiteY15" fmla="*/ 41577 h 83162"/>
                <a:gd name="connsiteX16" fmla="*/ 71133 w 83162"/>
                <a:gd name="connsiteY16" fmla="*/ 2954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62" h="83162">
                  <a:moveTo>
                    <a:pt x="71133" y="29547"/>
                  </a:moveTo>
                  <a:lnTo>
                    <a:pt x="53616" y="29547"/>
                  </a:lnTo>
                  <a:lnTo>
                    <a:pt x="53616" y="12030"/>
                  </a:lnTo>
                  <a:cubicBezTo>
                    <a:pt x="53616" y="5382"/>
                    <a:pt x="48235" y="0"/>
                    <a:pt x="41586" y="0"/>
                  </a:cubicBezTo>
                  <a:cubicBezTo>
                    <a:pt x="34938" y="0"/>
                    <a:pt x="29556" y="5372"/>
                    <a:pt x="29556" y="12030"/>
                  </a:cubicBezTo>
                  <a:lnTo>
                    <a:pt x="29556" y="29547"/>
                  </a:lnTo>
                  <a:lnTo>
                    <a:pt x="12030" y="29547"/>
                  </a:lnTo>
                  <a:cubicBezTo>
                    <a:pt x="5391" y="29547"/>
                    <a:pt x="0" y="34928"/>
                    <a:pt x="0" y="41577"/>
                  </a:cubicBezTo>
                  <a:cubicBezTo>
                    <a:pt x="0" y="48225"/>
                    <a:pt x="5382" y="53607"/>
                    <a:pt x="12030" y="53607"/>
                  </a:cubicBezTo>
                  <a:lnTo>
                    <a:pt x="29556" y="53607"/>
                  </a:lnTo>
                  <a:lnTo>
                    <a:pt x="29556" y="71133"/>
                  </a:lnTo>
                  <a:cubicBezTo>
                    <a:pt x="29556" y="77781"/>
                    <a:pt x="34938" y="83163"/>
                    <a:pt x="41586" y="83163"/>
                  </a:cubicBezTo>
                  <a:cubicBezTo>
                    <a:pt x="48235" y="83163"/>
                    <a:pt x="53616" y="77791"/>
                    <a:pt x="53616" y="71133"/>
                  </a:cubicBezTo>
                  <a:lnTo>
                    <a:pt x="53616" y="53607"/>
                  </a:lnTo>
                  <a:lnTo>
                    <a:pt x="71133" y="53607"/>
                  </a:lnTo>
                  <a:cubicBezTo>
                    <a:pt x="77772" y="53607"/>
                    <a:pt x="83163" y="48235"/>
                    <a:pt x="83163" y="41577"/>
                  </a:cubicBezTo>
                  <a:cubicBezTo>
                    <a:pt x="83163" y="34928"/>
                    <a:pt x="77772" y="29547"/>
                    <a:pt x="71133" y="29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4C422DBE-90D0-4A6D-A82C-EF84C50E6291}"/>
                </a:ext>
              </a:extLst>
            </p:cNvPr>
            <p:cNvSpPr/>
            <p:nvPr/>
          </p:nvSpPr>
          <p:spPr>
            <a:xfrm>
              <a:off x="-1322370" y="1856780"/>
              <a:ext cx="517255" cy="709602"/>
            </a:xfrm>
            <a:custGeom>
              <a:avLst/>
              <a:gdLst>
                <a:gd name="connsiteX0" fmla="*/ 405984 w 517255"/>
                <a:gd name="connsiteY0" fmla="*/ 471154 h 709602"/>
                <a:gd name="connsiteX1" fmla="*/ 517255 w 517255"/>
                <a:gd name="connsiteY1" fmla="*/ 258632 h 709602"/>
                <a:gd name="connsiteX2" fmla="*/ 258613 w 517255"/>
                <a:gd name="connsiteY2" fmla="*/ 0 h 709602"/>
                <a:gd name="connsiteX3" fmla="*/ 0 w 517255"/>
                <a:gd name="connsiteY3" fmla="*/ 258632 h 709602"/>
                <a:gd name="connsiteX4" fmla="*/ 111052 w 517255"/>
                <a:gd name="connsiteY4" fmla="*/ 471011 h 709602"/>
                <a:gd name="connsiteX5" fmla="*/ 111052 w 517255"/>
                <a:gd name="connsiteY5" fmla="*/ 471002 h 709602"/>
                <a:gd name="connsiteX6" fmla="*/ 115195 w 517255"/>
                <a:gd name="connsiteY6" fmla="*/ 473869 h 709602"/>
                <a:gd name="connsiteX7" fmla="*/ 142875 w 517255"/>
                <a:gd name="connsiteY7" fmla="*/ 503006 h 709602"/>
                <a:gd name="connsiteX8" fmla="*/ 147542 w 517255"/>
                <a:gd name="connsiteY8" fmla="*/ 552088 h 709602"/>
                <a:gd name="connsiteX9" fmla="*/ 147428 w 517255"/>
                <a:gd name="connsiteY9" fmla="*/ 561965 h 709602"/>
                <a:gd name="connsiteX10" fmla="*/ 147352 w 517255"/>
                <a:gd name="connsiteY10" fmla="*/ 572795 h 709602"/>
                <a:gd name="connsiteX11" fmla="*/ 147390 w 517255"/>
                <a:gd name="connsiteY11" fmla="*/ 602342 h 709602"/>
                <a:gd name="connsiteX12" fmla="*/ 187433 w 517255"/>
                <a:gd name="connsiteY12" fmla="*/ 654225 h 709602"/>
                <a:gd name="connsiteX13" fmla="*/ 258613 w 517255"/>
                <a:gd name="connsiteY13" fmla="*/ 709603 h 709602"/>
                <a:gd name="connsiteX14" fmla="*/ 329813 w 517255"/>
                <a:gd name="connsiteY14" fmla="*/ 654225 h 709602"/>
                <a:gd name="connsiteX15" fmla="*/ 369865 w 517255"/>
                <a:gd name="connsiteY15" fmla="*/ 602371 h 709602"/>
                <a:gd name="connsiteX16" fmla="*/ 369884 w 517255"/>
                <a:gd name="connsiteY16" fmla="*/ 587712 h 709602"/>
                <a:gd name="connsiteX17" fmla="*/ 369922 w 517255"/>
                <a:gd name="connsiteY17" fmla="*/ 564366 h 709602"/>
                <a:gd name="connsiteX18" fmla="*/ 369589 w 517255"/>
                <a:gd name="connsiteY18" fmla="*/ 548459 h 709602"/>
                <a:gd name="connsiteX19" fmla="*/ 372637 w 517255"/>
                <a:gd name="connsiteY19" fmla="*/ 506120 h 709602"/>
                <a:gd name="connsiteX20" fmla="*/ 405984 w 517255"/>
                <a:gd name="connsiteY20" fmla="*/ 471154 h 709602"/>
                <a:gd name="connsiteX21" fmla="*/ 386248 w 517255"/>
                <a:gd name="connsiteY21" fmla="*/ 331965 h 709602"/>
                <a:gd name="connsiteX22" fmla="*/ 378228 w 517255"/>
                <a:gd name="connsiteY22" fmla="*/ 343976 h 709602"/>
                <a:gd name="connsiteX23" fmla="*/ 378228 w 517255"/>
                <a:gd name="connsiteY23" fmla="*/ 381200 h 709602"/>
                <a:gd name="connsiteX24" fmla="*/ 155362 w 517255"/>
                <a:gd name="connsiteY24" fmla="*/ 381200 h 709602"/>
                <a:gd name="connsiteX25" fmla="*/ 155362 w 517255"/>
                <a:gd name="connsiteY25" fmla="*/ 309677 h 709602"/>
                <a:gd name="connsiteX26" fmla="*/ 147342 w 517255"/>
                <a:gd name="connsiteY26" fmla="*/ 297675 h 709602"/>
                <a:gd name="connsiteX27" fmla="*/ 133188 w 517255"/>
                <a:gd name="connsiteY27" fmla="*/ 300495 h 709602"/>
                <a:gd name="connsiteX28" fmla="*/ 118672 w 517255"/>
                <a:gd name="connsiteY28" fmla="*/ 306524 h 709602"/>
                <a:gd name="connsiteX29" fmla="*/ 98174 w 517255"/>
                <a:gd name="connsiteY29" fmla="*/ 286017 h 709602"/>
                <a:gd name="connsiteX30" fmla="*/ 118672 w 517255"/>
                <a:gd name="connsiteY30" fmla="*/ 265500 h 709602"/>
                <a:gd name="connsiteX31" fmla="*/ 133169 w 517255"/>
                <a:gd name="connsiteY31" fmla="*/ 271529 h 709602"/>
                <a:gd name="connsiteX32" fmla="*/ 147333 w 517255"/>
                <a:gd name="connsiteY32" fmla="*/ 274377 h 709602"/>
                <a:gd name="connsiteX33" fmla="*/ 155362 w 517255"/>
                <a:gd name="connsiteY33" fmla="*/ 262366 h 709602"/>
                <a:gd name="connsiteX34" fmla="*/ 155362 w 517255"/>
                <a:gd name="connsiteY34" fmla="*/ 185099 h 709602"/>
                <a:gd name="connsiteX35" fmla="*/ 258385 w 517255"/>
                <a:gd name="connsiteY35" fmla="*/ 185099 h 709602"/>
                <a:gd name="connsiteX36" fmla="*/ 270386 w 517255"/>
                <a:gd name="connsiteY36" fmla="*/ 177089 h 709602"/>
                <a:gd name="connsiteX37" fmla="*/ 267576 w 517255"/>
                <a:gd name="connsiteY37" fmla="*/ 162925 h 709602"/>
                <a:gd name="connsiteX38" fmla="*/ 261547 w 517255"/>
                <a:gd name="connsiteY38" fmla="*/ 148447 h 709602"/>
                <a:gd name="connsiteX39" fmla="*/ 282064 w 517255"/>
                <a:gd name="connsiteY39" fmla="*/ 127997 h 709602"/>
                <a:gd name="connsiteX40" fmla="*/ 302562 w 517255"/>
                <a:gd name="connsiteY40" fmla="*/ 148447 h 709602"/>
                <a:gd name="connsiteX41" fmla="*/ 296532 w 517255"/>
                <a:gd name="connsiteY41" fmla="*/ 162925 h 709602"/>
                <a:gd name="connsiteX42" fmla="*/ 293703 w 517255"/>
                <a:gd name="connsiteY42" fmla="*/ 177089 h 709602"/>
                <a:gd name="connsiteX43" fmla="*/ 305705 w 517255"/>
                <a:gd name="connsiteY43" fmla="*/ 185099 h 709602"/>
                <a:gd name="connsiteX44" fmla="*/ 378219 w 517255"/>
                <a:gd name="connsiteY44" fmla="*/ 185099 h 709602"/>
                <a:gd name="connsiteX45" fmla="*/ 378219 w 517255"/>
                <a:gd name="connsiteY45" fmla="*/ 296656 h 709602"/>
                <a:gd name="connsiteX46" fmla="*/ 386239 w 517255"/>
                <a:gd name="connsiteY46" fmla="*/ 308667 h 709602"/>
                <a:gd name="connsiteX47" fmla="*/ 400393 w 517255"/>
                <a:gd name="connsiteY47" fmla="*/ 305829 h 709602"/>
                <a:gd name="connsiteX48" fmla="*/ 414899 w 517255"/>
                <a:gd name="connsiteY48" fmla="*/ 299790 h 709602"/>
                <a:gd name="connsiteX49" fmla="*/ 435416 w 517255"/>
                <a:gd name="connsiteY49" fmla="*/ 320307 h 709602"/>
                <a:gd name="connsiteX50" fmla="*/ 414899 w 517255"/>
                <a:gd name="connsiteY50" fmla="*/ 340805 h 709602"/>
                <a:gd name="connsiteX51" fmla="*/ 400393 w 517255"/>
                <a:gd name="connsiteY51" fmla="*/ 334794 h 709602"/>
                <a:gd name="connsiteX52" fmla="*/ 386248 w 517255"/>
                <a:gd name="connsiteY52" fmla="*/ 331965 h 709602"/>
                <a:gd name="connsiteX53" fmla="*/ 258604 w 517255"/>
                <a:gd name="connsiteY53" fmla="*/ 25975 h 709602"/>
                <a:gd name="connsiteX54" fmla="*/ 378228 w 517255"/>
                <a:gd name="connsiteY54" fmla="*/ 59160 h 709602"/>
                <a:gd name="connsiteX55" fmla="*/ 378228 w 517255"/>
                <a:gd name="connsiteY55" fmla="*/ 159125 h 709602"/>
                <a:gd name="connsiteX56" fmla="*/ 327308 w 517255"/>
                <a:gd name="connsiteY56" fmla="*/ 159125 h 709602"/>
                <a:gd name="connsiteX57" fmla="*/ 328536 w 517255"/>
                <a:gd name="connsiteY57" fmla="*/ 148447 h 709602"/>
                <a:gd name="connsiteX58" fmla="*/ 282064 w 517255"/>
                <a:gd name="connsiteY58" fmla="*/ 102022 h 709602"/>
                <a:gd name="connsiteX59" fmla="*/ 235572 w 517255"/>
                <a:gd name="connsiteY59" fmla="*/ 148447 h 709602"/>
                <a:gd name="connsiteX60" fmla="*/ 236801 w 517255"/>
                <a:gd name="connsiteY60" fmla="*/ 159125 h 709602"/>
                <a:gd name="connsiteX61" fmla="*/ 48358 w 517255"/>
                <a:gd name="connsiteY61" fmla="*/ 159125 h 709602"/>
                <a:gd name="connsiteX62" fmla="*/ 258604 w 517255"/>
                <a:gd name="connsiteY62" fmla="*/ 25975 h 709602"/>
                <a:gd name="connsiteX63" fmla="*/ 37938 w 517255"/>
                <a:gd name="connsiteY63" fmla="*/ 185099 h 709602"/>
                <a:gd name="connsiteX64" fmla="*/ 129397 w 517255"/>
                <a:gd name="connsiteY64" fmla="*/ 185099 h 709602"/>
                <a:gd name="connsiteX65" fmla="*/ 129397 w 517255"/>
                <a:gd name="connsiteY65" fmla="*/ 240754 h 709602"/>
                <a:gd name="connsiteX66" fmla="*/ 118672 w 517255"/>
                <a:gd name="connsiteY66" fmla="*/ 239525 h 709602"/>
                <a:gd name="connsiteX67" fmla="*/ 72200 w 517255"/>
                <a:gd name="connsiteY67" fmla="*/ 286017 h 709602"/>
                <a:gd name="connsiteX68" fmla="*/ 118672 w 517255"/>
                <a:gd name="connsiteY68" fmla="*/ 332499 h 709602"/>
                <a:gd name="connsiteX69" fmla="*/ 129397 w 517255"/>
                <a:gd name="connsiteY69" fmla="*/ 331270 h 709602"/>
                <a:gd name="connsiteX70" fmla="*/ 129397 w 517255"/>
                <a:gd name="connsiteY70" fmla="*/ 381200 h 709602"/>
                <a:gd name="connsiteX71" fmla="*/ 61017 w 517255"/>
                <a:gd name="connsiteY71" fmla="*/ 381200 h 709602"/>
                <a:gd name="connsiteX72" fmla="*/ 25956 w 517255"/>
                <a:gd name="connsiteY72" fmla="*/ 258642 h 709602"/>
                <a:gd name="connsiteX73" fmla="*/ 37938 w 517255"/>
                <a:gd name="connsiteY73" fmla="*/ 185099 h 709602"/>
                <a:gd name="connsiteX74" fmla="*/ 173345 w 517255"/>
                <a:gd name="connsiteY74" fmla="*/ 572986 h 709602"/>
                <a:gd name="connsiteX75" fmla="*/ 173403 w 517255"/>
                <a:gd name="connsiteY75" fmla="*/ 562070 h 709602"/>
                <a:gd name="connsiteX76" fmla="*/ 173498 w 517255"/>
                <a:gd name="connsiteY76" fmla="*/ 554060 h 709602"/>
                <a:gd name="connsiteX77" fmla="*/ 343719 w 517255"/>
                <a:gd name="connsiteY77" fmla="*/ 554060 h 709602"/>
                <a:gd name="connsiteX78" fmla="*/ 343938 w 517255"/>
                <a:gd name="connsiteY78" fmla="*/ 564213 h 709602"/>
                <a:gd name="connsiteX79" fmla="*/ 343900 w 517255"/>
                <a:gd name="connsiteY79" fmla="*/ 577977 h 709602"/>
                <a:gd name="connsiteX80" fmla="*/ 173345 w 517255"/>
                <a:gd name="connsiteY80" fmla="*/ 577977 h 709602"/>
                <a:gd name="connsiteX81" fmla="*/ 173345 w 517255"/>
                <a:gd name="connsiteY81" fmla="*/ 572986 h 709602"/>
                <a:gd name="connsiteX82" fmla="*/ 258604 w 517255"/>
                <a:gd name="connsiteY82" fmla="*/ 683638 h 709602"/>
                <a:gd name="connsiteX83" fmla="*/ 215589 w 517255"/>
                <a:gd name="connsiteY83" fmla="*/ 656053 h 709602"/>
                <a:gd name="connsiteX84" fmla="*/ 301628 w 517255"/>
                <a:gd name="connsiteY84" fmla="*/ 656053 h 709602"/>
                <a:gd name="connsiteX85" fmla="*/ 258604 w 517255"/>
                <a:gd name="connsiteY85" fmla="*/ 683638 h 709602"/>
                <a:gd name="connsiteX86" fmla="*/ 316125 w 517255"/>
                <a:gd name="connsiteY86" fmla="*/ 630088 h 709602"/>
                <a:gd name="connsiteX87" fmla="*/ 201101 w 517255"/>
                <a:gd name="connsiteY87" fmla="*/ 630088 h 709602"/>
                <a:gd name="connsiteX88" fmla="*/ 173546 w 517255"/>
                <a:gd name="connsiteY88" fmla="*/ 603961 h 709602"/>
                <a:gd name="connsiteX89" fmla="*/ 343729 w 517255"/>
                <a:gd name="connsiteY89" fmla="*/ 603961 h 709602"/>
                <a:gd name="connsiteX90" fmla="*/ 316125 w 517255"/>
                <a:gd name="connsiteY90" fmla="*/ 630088 h 709602"/>
                <a:gd name="connsiteX91" fmla="*/ 125892 w 517255"/>
                <a:gd name="connsiteY91" fmla="*/ 449685 h 709602"/>
                <a:gd name="connsiteX92" fmla="*/ 79762 w 517255"/>
                <a:gd name="connsiteY92" fmla="*/ 407165 h 709602"/>
                <a:gd name="connsiteX93" fmla="*/ 378219 w 517255"/>
                <a:gd name="connsiteY93" fmla="*/ 407165 h 709602"/>
                <a:gd name="connsiteX94" fmla="*/ 378219 w 517255"/>
                <a:gd name="connsiteY94" fmla="*/ 459057 h 709602"/>
                <a:gd name="connsiteX95" fmla="*/ 347910 w 517255"/>
                <a:gd name="connsiteY95" fmla="*/ 498100 h 709602"/>
                <a:gd name="connsiteX96" fmla="*/ 343348 w 517255"/>
                <a:gd name="connsiteY96" fmla="*/ 528085 h 709602"/>
                <a:gd name="connsiteX97" fmla="*/ 173326 w 517255"/>
                <a:gd name="connsiteY97" fmla="*/ 528085 h 709602"/>
                <a:gd name="connsiteX98" fmla="*/ 167335 w 517255"/>
                <a:gd name="connsiteY98" fmla="*/ 494348 h 709602"/>
                <a:gd name="connsiteX99" fmla="*/ 129902 w 517255"/>
                <a:gd name="connsiteY99" fmla="*/ 452476 h 709602"/>
                <a:gd name="connsiteX100" fmla="*/ 125892 w 517255"/>
                <a:gd name="connsiteY100" fmla="*/ 449685 h 709602"/>
                <a:gd name="connsiteX101" fmla="*/ 404193 w 517255"/>
                <a:gd name="connsiteY101" fmla="*/ 440007 h 709602"/>
                <a:gd name="connsiteX102" fmla="*/ 404193 w 517255"/>
                <a:gd name="connsiteY102" fmla="*/ 365560 h 709602"/>
                <a:gd name="connsiteX103" fmla="*/ 414909 w 517255"/>
                <a:gd name="connsiteY103" fmla="*/ 366789 h 709602"/>
                <a:gd name="connsiteX104" fmla="*/ 461401 w 517255"/>
                <a:gd name="connsiteY104" fmla="*/ 320316 h 709602"/>
                <a:gd name="connsiteX105" fmla="*/ 414909 w 517255"/>
                <a:gd name="connsiteY105" fmla="*/ 273825 h 709602"/>
                <a:gd name="connsiteX106" fmla="*/ 404193 w 517255"/>
                <a:gd name="connsiteY106" fmla="*/ 275053 h 709602"/>
                <a:gd name="connsiteX107" fmla="*/ 404193 w 517255"/>
                <a:gd name="connsiteY107" fmla="*/ 77343 h 709602"/>
                <a:gd name="connsiteX108" fmla="*/ 491280 w 517255"/>
                <a:gd name="connsiteY108" fmla="*/ 258642 h 709602"/>
                <a:gd name="connsiteX109" fmla="*/ 404193 w 517255"/>
                <a:gd name="connsiteY109" fmla="*/ 440007 h 709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17255" h="709602">
                  <a:moveTo>
                    <a:pt x="405984" y="471154"/>
                  </a:moveTo>
                  <a:cubicBezTo>
                    <a:pt x="475650" y="422767"/>
                    <a:pt x="517255" y="343310"/>
                    <a:pt x="517255" y="258632"/>
                  </a:cubicBezTo>
                  <a:cubicBezTo>
                    <a:pt x="517255" y="116015"/>
                    <a:pt x="401222" y="0"/>
                    <a:pt x="258613" y="0"/>
                  </a:cubicBezTo>
                  <a:cubicBezTo>
                    <a:pt x="116014" y="0"/>
                    <a:pt x="0" y="116024"/>
                    <a:pt x="0" y="258632"/>
                  </a:cubicBezTo>
                  <a:cubicBezTo>
                    <a:pt x="0" y="343195"/>
                    <a:pt x="41500" y="422577"/>
                    <a:pt x="111052" y="471011"/>
                  </a:cubicBezTo>
                  <a:lnTo>
                    <a:pt x="111052" y="471002"/>
                  </a:lnTo>
                  <a:lnTo>
                    <a:pt x="115195" y="473869"/>
                  </a:lnTo>
                  <a:cubicBezTo>
                    <a:pt x="128521" y="483041"/>
                    <a:pt x="138151" y="489671"/>
                    <a:pt x="142875" y="503006"/>
                  </a:cubicBezTo>
                  <a:cubicBezTo>
                    <a:pt x="148076" y="517769"/>
                    <a:pt x="147809" y="535219"/>
                    <a:pt x="147542" y="552088"/>
                  </a:cubicBezTo>
                  <a:cubicBezTo>
                    <a:pt x="147485" y="555412"/>
                    <a:pt x="147438" y="558698"/>
                    <a:pt x="147428" y="561965"/>
                  </a:cubicBezTo>
                  <a:lnTo>
                    <a:pt x="147352" y="572795"/>
                  </a:lnTo>
                  <a:cubicBezTo>
                    <a:pt x="147285" y="582720"/>
                    <a:pt x="147218" y="592646"/>
                    <a:pt x="147390" y="602342"/>
                  </a:cubicBezTo>
                  <a:cubicBezTo>
                    <a:pt x="147390" y="627231"/>
                    <a:pt x="164440" y="648167"/>
                    <a:pt x="187433" y="654225"/>
                  </a:cubicBezTo>
                  <a:cubicBezTo>
                    <a:pt x="195548" y="686019"/>
                    <a:pt x="224342" y="709603"/>
                    <a:pt x="258613" y="709603"/>
                  </a:cubicBezTo>
                  <a:cubicBezTo>
                    <a:pt x="292903" y="709603"/>
                    <a:pt x="321697" y="686010"/>
                    <a:pt x="329813" y="654225"/>
                  </a:cubicBezTo>
                  <a:cubicBezTo>
                    <a:pt x="352844" y="648157"/>
                    <a:pt x="369865" y="627240"/>
                    <a:pt x="369865" y="602371"/>
                  </a:cubicBezTo>
                  <a:lnTo>
                    <a:pt x="369884" y="587712"/>
                  </a:lnTo>
                  <a:cubicBezTo>
                    <a:pt x="369865" y="579939"/>
                    <a:pt x="369865" y="572167"/>
                    <a:pt x="369922" y="564366"/>
                  </a:cubicBezTo>
                  <a:cubicBezTo>
                    <a:pt x="369961" y="559194"/>
                    <a:pt x="369770" y="553850"/>
                    <a:pt x="369589" y="548459"/>
                  </a:cubicBezTo>
                  <a:cubicBezTo>
                    <a:pt x="369122" y="533762"/>
                    <a:pt x="368598" y="518579"/>
                    <a:pt x="372637" y="506120"/>
                  </a:cubicBezTo>
                  <a:cubicBezTo>
                    <a:pt x="377552" y="490899"/>
                    <a:pt x="390392" y="481984"/>
                    <a:pt x="405984" y="471154"/>
                  </a:cubicBezTo>
                  <a:moveTo>
                    <a:pt x="386248" y="331965"/>
                  </a:moveTo>
                  <a:cubicBezTo>
                    <a:pt x="381391" y="333975"/>
                    <a:pt x="378228" y="338709"/>
                    <a:pt x="378228" y="343976"/>
                  </a:cubicBezTo>
                  <a:lnTo>
                    <a:pt x="378228" y="381200"/>
                  </a:lnTo>
                  <a:lnTo>
                    <a:pt x="155362" y="381200"/>
                  </a:lnTo>
                  <a:lnTo>
                    <a:pt x="155362" y="309677"/>
                  </a:lnTo>
                  <a:cubicBezTo>
                    <a:pt x="155362" y="304419"/>
                    <a:pt x="152200" y="299676"/>
                    <a:pt x="147342" y="297675"/>
                  </a:cubicBezTo>
                  <a:cubicBezTo>
                    <a:pt x="142484" y="295656"/>
                    <a:pt x="136884" y="296770"/>
                    <a:pt x="133188" y="300495"/>
                  </a:cubicBezTo>
                  <a:cubicBezTo>
                    <a:pt x="129311" y="304381"/>
                    <a:pt x="124149" y="306524"/>
                    <a:pt x="118672" y="306524"/>
                  </a:cubicBezTo>
                  <a:cubicBezTo>
                    <a:pt x="107366" y="306524"/>
                    <a:pt x="98174" y="297313"/>
                    <a:pt x="98174" y="286017"/>
                  </a:cubicBezTo>
                  <a:cubicBezTo>
                    <a:pt x="98174" y="274701"/>
                    <a:pt x="107375" y="265500"/>
                    <a:pt x="118672" y="265500"/>
                  </a:cubicBezTo>
                  <a:cubicBezTo>
                    <a:pt x="124158" y="265500"/>
                    <a:pt x="129311" y="267643"/>
                    <a:pt x="133169" y="271529"/>
                  </a:cubicBezTo>
                  <a:cubicBezTo>
                    <a:pt x="136893" y="275253"/>
                    <a:pt x="142475" y="276368"/>
                    <a:pt x="147333" y="274377"/>
                  </a:cubicBezTo>
                  <a:cubicBezTo>
                    <a:pt x="152200" y="272358"/>
                    <a:pt x="155362" y="267624"/>
                    <a:pt x="155362" y="262366"/>
                  </a:cubicBezTo>
                  <a:lnTo>
                    <a:pt x="155362" y="185099"/>
                  </a:lnTo>
                  <a:lnTo>
                    <a:pt x="258385" y="185099"/>
                  </a:lnTo>
                  <a:cubicBezTo>
                    <a:pt x="263652" y="185099"/>
                    <a:pt x="268376" y="181947"/>
                    <a:pt x="270386" y="177089"/>
                  </a:cubicBezTo>
                  <a:cubicBezTo>
                    <a:pt x="272396" y="172222"/>
                    <a:pt x="271301" y="166640"/>
                    <a:pt x="267576" y="162925"/>
                  </a:cubicBezTo>
                  <a:cubicBezTo>
                    <a:pt x="263690" y="159039"/>
                    <a:pt x="261547" y="153905"/>
                    <a:pt x="261547" y="148447"/>
                  </a:cubicBezTo>
                  <a:cubicBezTo>
                    <a:pt x="261547" y="137170"/>
                    <a:pt x="270758" y="127997"/>
                    <a:pt x="282064" y="127997"/>
                  </a:cubicBezTo>
                  <a:cubicBezTo>
                    <a:pt x="293361" y="127997"/>
                    <a:pt x="302562" y="137179"/>
                    <a:pt x="302562" y="148447"/>
                  </a:cubicBezTo>
                  <a:cubicBezTo>
                    <a:pt x="302562" y="153905"/>
                    <a:pt x="300419" y="159039"/>
                    <a:pt x="296532" y="162925"/>
                  </a:cubicBezTo>
                  <a:cubicBezTo>
                    <a:pt x="292808" y="166640"/>
                    <a:pt x="291694" y="172231"/>
                    <a:pt x="293703" y="177089"/>
                  </a:cubicBezTo>
                  <a:cubicBezTo>
                    <a:pt x="295713" y="181937"/>
                    <a:pt x="300457" y="185099"/>
                    <a:pt x="305705" y="185099"/>
                  </a:cubicBezTo>
                  <a:lnTo>
                    <a:pt x="378219" y="185099"/>
                  </a:lnTo>
                  <a:lnTo>
                    <a:pt x="378219" y="296656"/>
                  </a:lnTo>
                  <a:cubicBezTo>
                    <a:pt x="378219" y="301914"/>
                    <a:pt x="381381" y="306648"/>
                    <a:pt x="386239" y="308667"/>
                  </a:cubicBezTo>
                  <a:cubicBezTo>
                    <a:pt x="391097" y="310658"/>
                    <a:pt x="396678" y="309553"/>
                    <a:pt x="400393" y="305829"/>
                  </a:cubicBezTo>
                  <a:cubicBezTo>
                    <a:pt x="404279" y="301933"/>
                    <a:pt x="409432" y="299790"/>
                    <a:pt x="414899" y="299790"/>
                  </a:cubicBezTo>
                  <a:cubicBezTo>
                    <a:pt x="426215" y="299790"/>
                    <a:pt x="435416" y="309001"/>
                    <a:pt x="435416" y="320307"/>
                  </a:cubicBezTo>
                  <a:cubicBezTo>
                    <a:pt x="435416" y="331613"/>
                    <a:pt x="426206" y="340805"/>
                    <a:pt x="414899" y="340805"/>
                  </a:cubicBezTo>
                  <a:cubicBezTo>
                    <a:pt x="409413" y="340805"/>
                    <a:pt x="404260" y="338661"/>
                    <a:pt x="400393" y="334794"/>
                  </a:cubicBezTo>
                  <a:cubicBezTo>
                    <a:pt x="396678" y="331079"/>
                    <a:pt x="391097" y="329984"/>
                    <a:pt x="386248" y="331965"/>
                  </a:cubicBezTo>
                  <a:close/>
                  <a:moveTo>
                    <a:pt x="258604" y="25975"/>
                  </a:moveTo>
                  <a:cubicBezTo>
                    <a:pt x="302324" y="25975"/>
                    <a:pt x="343252" y="38110"/>
                    <a:pt x="378228" y="59160"/>
                  </a:cubicBezTo>
                  <a:lnTo>
                    <a:pt x="378228" y="159125"/>
                  </a:lnTo>
                  <a:lnTo>
                    <a:pt x="327308" y="159125"/>
                  </a:lnTo>
                  <a:cubicBezTo>
                    <a:pt x="328127" y="155667"/>
                    <a:pt x="328536" y="152095"/>
                    <a:pt x="328536" y="148447"/>
                  </a:cubicBezTo>
                  <a:cubicBezTo>
                    <a:pt x="328536" y="122844"/>
                    <a:pt x="307686" y="102022"/>
                    <a:pt x="282064" y="102022"/>
                  </a:cubicBezTo>
                  <a:cubicBezTo>
                    <a:pt x="256413" y="102022"/>
                    <a:pt x="235572" y="122844"/>
                    <a:pt x="235572" y="148447"/>
                  </a:cubicBezTo>
                  <a:cubicBezTo>
                    <a:pt x="235572" y="152086"/>
                    <a:pt x="235982" y="155667"/>
                    <a:pt x="236801" y="159125"/>
                  </a:cubicBezTo>
                  <a:lnTo>
                    <a:pt x="48358" y="159125"/>
                  </a:lnTo>
                  <a:cubicBezTo>
                    <a:pt x="85725" y="80486"/>
                    <a:pt x="165926" y="25975"/>
                    <a:pt x="258604" y="25975"/>
                  </a:cubicBezTo>
                  <a:close/>
                  <a:moveTo>
                    <a:pt x="37938" y="185099"/>
                  </a:moveTo>
                  <a:lnTo>
                    <a:pt x="129397" y="185099"/>
                  </a:lnTo>
                  <a:lnTo>
                    <a:pt x="129397" y="240754"/>
                  </a:lnTo>
                  <a:cubicBezTo>
                    <a:pt x="125920" y="239935"/>
                    <a:pt x="122330" y="239525"/>
                    <a:pt x="118672" y="239525"/>
                  </a:cubicBezTo>
                  <a:cubicBezTo>
                    <a:pt x="93059" y="239525"/>
                    <a:pt x="72200" y="260375"/>
                    <a:pt x="72200" y="286017"/>
                  </a:cubicBezTo>
                  <a:cubicBezTo>
                    <a:pt x="72200" y="311658"/>
                    <a:pt x="93050" y="332499"/>
                    <a:pt x="118672" y="332499"/>
                  </a:cubicBezTo>
                  <a:cubicBezTo>
                    <a:pt x="122330" y="332499"/>
                    <a:pt x="125920" y="332089"/>
                    <a:pt x="129397" y="331270"/>
                  </a:cubicBezTo>
                  <a:lnTo>
                    <a:pt x="129397" y="381200"/>
                  </a:lnTo>
                  <a:lnTo>
                    <a:pt x="61017" y="381200"/>
                  </a:lnTo>
                  <a:cubicBezTo>
                    <a:pt x="38462" y="344862"/>
                    <a:pt x="25956" y="302533"/>
                    <a:pt x="25956" y="258642"/>
                  </a:cubicBezTo>
                  <a:cubicBezTo>
                    <a:pt x="25965" y="232943"/>
                    <a:pt x="30204" y="208236"/>
                    <a:pt x="37938" y="185099"/>
                  </a:cubicBezTo>
                  <a:close/>
                  <a:moveTo>
                    <a:pt x="173345" y="572986"/>
                  </a:moveTo>
                  <a:lnTo>
                    <a:pt x="173403" y="562070"/>
                  </a:lnTo>
                  <a:cubicBezTo>
                    <a:pt x="173422" y="559422"/>
                    <a:pt x="173460" y="556736"/>
                    <a:pt x="173498" y="554060"/>
                  </a:cubicBezTo>
                  <a:lnTo>
                    <a:pt x="343719" y="554060"/>
                  </a:lnTo>
                  <a:cubicBezTo>
                    <a:pt x="343833" y="557479"/>
                    <a:pt x="343957" y="560927"/>
                    <a:pt x="343938" y="564213"/>
                  </a:cubicBezTo>
                  <a:cubicBezTo>
                    <a:pt x="343900" y="568795"/>
                    <a:pt x="343900" y="573396"/>
                    <a:pt x="343900" y="577977"/>
                  </a:cubicBezTo>
                  <a:lnTo>
                    <a:pt x="173345" y="577977"/>
                  </a:lnTo>
                  <a:cubicBezTo>
                    <a:pt x="173365" y="576310"/>
                    <a:pt x="173326" y="574653"/>
                    <a:pt x="173345" y="572986"/>
                  </a:cubicBezTo>
                  <a:close/>
                  <a:moveTo>
                    <a:pt x="258604" y="683638"/>
                  </a:moveTo>
                  <a:cubicBezTo>
                    <a:pt x="239535" y="683638"/>
                    <a:pt x="223161" y="672303"/>
                    <a:pt x="215589" y="656053"/>
                  </a:cubicBezTo>
                  <a:lnTo>
                    <a:pt x="301628" y="656053"/>
                  </a:lnTo>
                  <a:cubicBezTo>
                    <a:pt x="294065" y="672303"/>
                    <a:pt x="277673" y="683638"/>
                    <a:pt x="258604" y="683638"/>
                  </a:cubicBezTo>
                  <a:close/>
                  <a:moveTo>
                    <a:pt x="316125" y="630088"/>
                  </a:moveTo>
                  <a:lnTo>
                    <a:pt x="201101" y="630088"/>
                  </a:lnTo>
                  <a:cubicBezTo>
                    <a:pt x="186423" y="630088"/>
                    <a:pt x="174498" y="618592"/>
                    <a:pt x="173546" y="603961"/>
                  </a:cubicBezTo>
                  <a:lnTo>
                    <a:pt x="343729" y="603961"/>
                  </a:lnTo>
                  <a:cubicBezTo>
                    <a:pt x="342862" y="618496"/>
                    <a:pt x="330879" y="630088"/>
                    <a:pt x="316125" y="630088"/>
                  </a:cubicBezTo>
                  <a:close/>
                  <a:moveTo>
                    <a:pt x="125892" y="449685"/>
                  </a:moveTo>
                  <a:cubicBezTo>
                    <a:pt x="108433" y="437540"/>
                    <a:pt x="93031" y="423148"/>
                    <a:pt x="79762" y="407165"/>
                  </a:cubicBezTo>
                  <a:lnTo>
                    <a:pt x="378219" y="407165"/>
                  </a:lnTo>
                  <a:lnTo>
                    <a:pt x="378219" y="459057"/>
                  </a:lnTo>
                  <a:cubicBezTo>
                    <a:pt x="365398" y="468744"/>
                    <a:pt x="353720" y="480155"/>
                    <a:pt x="347910" y="498100"/>
                  </a:cubicBezTo>
                  <a:cubicBezTo>
                    <a:pt x="344729" y="507930"/>
                    <a:pt x="343633" y="518017"/>
                    <a:pt x="343348" y="528085"/>
                  </a:cubicBezTo>
                  <a:lnTo>
                    <a:pt x="173326" y="528085"/>
                  </a:lnTo>
                  <a:cubicBezTo>
                    <a:pt x="172764" y="516779"/>
                    <a:pt x="171260" y="505454"/>
                    <a:pt x="167335" y="494348"/>
                  </a:cubicBezTo>
                  <a:cubicBezTo>
                    <a:pt x="159801" y="473059"/>
                    <a:pt x="144599" y="462591"/>
                    <a:pt x="129902" y="452476"/>
                  </a:cubicBezTo>
                  <a:lnTo>
                    <a:pt x="125892" y="449685"/>
                  </a:lnTo>
                  <a:moveTo>
                    <a:pt x="404193" y="440007"/>
                  </a:moveTo>
                  <a:lnTo>
                    <a:pt x="404193" y="365560"/>
                  </a:lnTo>
                  <a:cubicBezTo>
                    <a:pt x="407670" y="366379"/>
                    <a:pt x="411261" y="366789"/>
                    <a:pt x="414909" y="366789"/>
                  </a:cubicBezTo>
                  <a:cubicBezTo>
                    <a:pt x="440541" y="366789"/>
                    <a:pt x="461401" y="345948"/>
                    <a:pt x="461401" y="320316"/>
                  </a:cubicBezTo>
                  <a:cubicBezTo>
                    <a:pt x="461401" y="294675"/>
                    <a:pt x="440550" y="273825"/>
                    <a:pt x="414909" y="273825"/>
                  </a:cubicBezTo>
                  <a:cubicBezTo>
                    <a:pt x="411261" y="273825"/>
                    <a:pt x="407670" y="274234"/>
                    <a:pt x="404193" y="275053"/>
                  </a:cubicBezTo>
                  <a:lnTo>
                    <a:pt x="404193" y="77343"/>
                  </a:lnTo>
                  <a:cubicBezTo>
                    <a:pt x="457229" y="120015"/>
                    <a:pt x="491280" y="185423"/>
                    <a:pt x="491280" y="258642"/>
                  </a:cubicBezTo>
                  <a:cubicBezTo>
                    <a:pt x="491280" y="329355"/>
                    <a:pt x="458981" y="395983"/>
                    <a:pt x="404193" y="440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7314580-67DB-411F-91BD-DF24F5A9F726}"/>
                </a:ext>
              </a:extLst>
            </p:cNvPr>
            <p:cNvSpPr/>
            <p:nvPr/>
          </p:nvSpPr>
          <p:spPr>
            <a:xfrm>
              <a:off x="-896259" y="2343774"/>
              <a:ext cx="26955" cy="29489"/>
            </a:xfrm>
            <a:custGeom>
              <a:avLst/>
              <a:gdLst>
                <a:gd name="connsiteX0" fmla="*/ 0 w 26955"/>
                <a:gd name="connsiteY0" fmla="*/ 8144 h 29489"/>
                <a:gd name="connsiteX1" fmla="*/ 14811 w 26955"/>
                <a:gd name="connsiteY1" fmla="*/ 29489 h 29489"/>
                <a:gd name="connsiteX2" fmla="*/ 26956 w 26955"/>
                <a:gd name="connsiteY2" fmla="*/ 20612 h 29489"/>
                <a:gd name="connsiteX3" fmla="*/ 11163 w 26955"/>
                <a:gd name="connsiteY3" fmla="*/ 0 h 29489"/>
                <a:gd name="connsiteX4" fmla="*/ 0 w 26955"/>
                <a:gd name="connsiteY4" fmla="*/ 8144 h 2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5" h="29489">
                  <a:moveTo>
                    <a:pt x="0" y="8144"/>
                  </a:moveTo>
                  <a:lnTo>
                    <a:pt x="14811" y="29489"/>
                  </a:lnTo>
                  <a:cubicBezTo>
                    <a:pt x="18945" y="26622"/>
                    <a:pt x="22974" y="23670"/>
                    <a:pt x="26956" y="20612"/>
                  </a:cubicBezTo>
                  <a:lnTo>
                    <a:pt x="11163" y="0"/>
                  </a:lnTo>
                  <a:cubicBezTo>
                    <a:pt x="7515" y="2791"/>
                    <a:pt x="3800" y="5524"/>
                    <a:pt x="0" y="8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0A287FA0-317E-40FC-BA86-530A89E4C132}"/>
                </a:ext>
              </a:extLst>
            </p:cNvPr>
            <p:cNvSpPr/>
            <p:nvPr/>
          </p:nvSpPr>
          <p:spPr>
            <a:xfrm>
              <a:off x="-1296843" y="1870096"/>
              <a:ext cx="38871" cy="38795"/>
            </a:xfrm>
            <a:custGeom>
              <a:avLst/>
              <a:gdLst>
                <a:gd name="connsiteX0" fmla="*/ 0 w 38871"/>
                <a:gd name="connsiteY0" fmla="*/ 21003 h 38795"/>
                <a:gd name="connsiteX1" fmla="*/ 18926 w 38871"/>
                <a:gd name="connsiteY1" fmla="*/ 38795 h 38795"/>
                <a:gd name="connsiteX2" fmla="*/ 38872 w 38871"/>
                <a:gd name="connsiteY2" fmla="*/ 19488 h 38795"/>
                <a:gd name="connsiteX3" fmla="*/ 21688 w 38871"/>
                <a:gd name="connsiteY3" fmla="*/ 0 h 38795"/>
                <a:gd name="connsiteX4" fmla="*/ 0 w 38871"/>
                <a:gd name="connsiteY4" fmla="*/ 21003 h 3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71" h="38795">
                  <a:moveTo>
                    <a:pt x="0" y="21003"/>
                  </a:moveTo>
                  <a:lnTo>
                    <a:pt x="18926" y="38795"/>
                  </a:lnTo>
                  <a:cubicBezTo>
                    <a:pt x="25213" y="32099"/>
                    <a:pt x="31928" y="25603"/>
                    <a:pt x="38872" y="19488"/>
                  </a:cubicBezTo>
                  <a:lnTo>
                    <a:pt x="21688" y="0"/>
                  </a:lnTo>
                  <a:cubicBezTo>
                    <a:pt x="14145" y="6639"/>
                    <a:pt x="6848" y="13706"/>
                    <a:pt x="0" y="21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80C1741-95A7-43FD-B666-120153EEA130}"/>
                </a:ext>
              </a:extLst>
            </p:cNvPr>
            <p:cNvSpPr/>
            <p:nvPr/>
          </p:nvSpPr>
          <p:spPr>
            <a:xfrm>
              <a:off x="-1181123" y="1802811"/>
              <a:ext cx="35823" cy="33899"/>
            </a:xfrm>
            <a:custGeom>
              <a:avLst/>
              <a:gdLst>
                <a:gd name="connsiteX0" fmla="*/ 35824 w 35823"/>
                <a:gd name="connsiteY0" fmla="*/ 24955 h 33899"/>
                <a:gd name="connsiteX1" fmla="*/ 28623 w 35823"/>
                <a:gd name="connsiteY1" fmla="*/ 0 h 33899"/>
                <a:gd name="connsiteX2" fmla="*/ 0 w 35823"/>
                <a:gd name="connsiteY2" fmla="*/ 9754 h 33899"/>
                <a:gd name="connsiteX3" fmla="*/ 9563 w 35823"/>
                <a:gd name="connsiteY3" fmla="*/ 33899 h 33899"/>
                <a:gd name="connsiteX4" fmla="*/ 35824 w 35823"/>
                <a:gd name="connsiteY4" fmla="*/ 24955 h 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3" h="33899">
                  <a:moveTo>
                    <a:pt x="35824" y="24955"/>
                  </a:moveTo>
                  <a:lnTo>
                    <a:pt x="28623" y="0"/>
                  </a:lnTo>
                  <a:cubicBezTo>
                    <a:pt x="18926" y="2781"/>
                    <a:pt x="9306" y="6077"/>
                    <a:pt x="0" y="9754"/>
                  </a:cubicBezTo>
                  <a:lnTo>
                    <a:pt x="9563" y="33899"/>
                  </a:lnTo>
                  <a:cubicBezTo>
                    <a:pt x="18088" y="30528"/>
                    <a:pt x="26927" y="27518"/>
                    <a:pt x="35824" y="249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A114290-256A-47B2-96CE-34A7D96FB46C}"/>
                </a:ext>
              </a:extLst>
            </p:cNvPr>
            <p:cNvSpPr/>
            <p:nvPr/>
          </p:nvSpPr>
          <p:spPr>
            <a:xfrm>
              <a:off x="-1044602" y="1790991"/>
              <a:ext cx="31680" cy="29003"/>
            </a:xfrm>
            <a:custGeom>
              <a:avLst/>
              <a:gdLst>
                <a:gd name="connsiteX0" fmla="*/ 31680 w 31680"/>
                <a:gd name="connsiteY0" fmla="*/ 3353 h 29003"/>
                <a:gd name="connsiteX1" fmla="*/ 1657 w 31680"/>
                <a:gd name="connsiteY1" fmla="*/ 0 h 29003"/>
                <a:gd name="connsiteX2" fmla="*/ 0 w 31680"/>
                <a:gd name="connsiteY2" fmla="*/ 25937 h 29003"/>
                <a:gd name="connsiteX3" fmla="*/ 27584 w 31680"/>
                <a:gd name="connsiteY3" fmla="*/ 29004 h 29003"/>
                <a:gd name="connsiteX4" fmla="*/ 31680 w 31680"/>
                <a:gd name="connsiteY4" fmla="*/ 3353 h 2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" h="29003">
                  <a:moveTo>
                    <a:pt x="31680" y="3353"/>
                  </a:moveTo>
                  <a:cubicBezTo>
                    <a:pt x="21765" y="1772"/>
                    <a:pt x="11659" y="638"/>
                    <a:pt x="1657" y="0"/>
                  </a:cubicBezTo>
                  <a:lnTo>
                    <a:pt x="0" y="25937"/>
                  </a:lnTo>
                  <a:cubicBezTo>
                    <a:pt x="9192" y="26518"/>
                    <a:pt x="18469" y="27546"/>
                    <a:pt x="27584" y="29004"/>
                  </a:cubicBezTo>
                  <a:lnTo>
                    <a:pt x="31680" y="33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27A798D-8F95-45C3-BBA7-C1D68D24386D}"/>
                </a:ext>
              </a:extLst>
            </p:cNvPr>
            <p:cNvSpPr/>
            <p:nvPr/>
          </p:nvSpPr>
          <p:spPr>
            <a:xfrm>
              <a:off x="-1243331" y="1829653"/>
              <a:ext cx="38261" cy="37271"/>
            </a:xfrm>
            <a:custGeom>
              <a:avLst/>
              <a:gdLst>
                <a:gd name="connsiteX0" fmla="*/ 38262 w 38261"/>
                <a:gd name="connsiteY0" fmla="*/ 22784 h 37271"/>
                <a:gd name="connsiteX1" fmla="*/ 25765 w 38261"/>
                <a:gd name="connsiteY1" fmla="*/ 0 h 37271"/>
                <a:gd name="connsiteX2" fmla="*/ 0 w 38261"/>
                <a:gd name="connsiteY2" fmla="*/ 15764 h 37271"/>
                <a:gd name="connsiteX3" fmla="*/ 14602 w 38261"/>
                <a:gd name="connsiteY3" fmla="*/ 37271 h 37271"/>
                <a:gd name="connsiteX4" fmla="*/ 38262 w 38261"/>
                <a:gd name="connsiteY4" fmla="*/ 22784 h 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61" h="37271">
                  <a:moveTo>
                    <a:pt x="38262" y="22784"/>
                  </a:moveTo>
                  <a:lnTo>
                    <a:pt x="25765" y="0"/>
                  </a:lnTo>
                  <a:cubicBezTo>
                    <a:pt x="16974" y="4829"/>
                    <a:pt x="8315" y="10125"/>
                    <a:pt x="0" y="15764"/>
                  </a:cubicBezTo>
                  <a:lnTo>
                    <a:pt x="14602" y="37271"/>
                  </a:lnTo>
                  <a:cubicBezTo>
                    <a:pt x="22231" y="32080"/>
                    <a:pt x="30194" y="27203"/>
                    <a:pt x="38262" y="22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96CAFEA-E912-4F73-BDA1-C4E7FEABA8CC}"/>
                </a:ext>
              </a:extLst>
            </p:cNvPr>
            <p:cNvSpPr/>
            <p:nvPr/>
          </p:nvSpPr>
          <p:spPr>
            <a:xfrm>
              <a:off x="-825231" y="1923169"/>
              <a:ext cx="37566" cy="38442"/>
            </a:xfrm>
            <a:custGeom>
              <a:avLst/>
              <a:gdLst>
                <a:gd name="connsiteX0" fmla="*/ 0 w 37566"/>
                <a:gd name="connsiteY0" fmla="*/ 15211 h 38442"/>
                <a:gd name="connsiteX1" fmla="*/ 15164 w 37566"/>
                <a:gd name="connsiteY1" fmla="*/ 38443 h 38442"/>
                <a:gd name="connsiteX2" fmla="*/ 37567 w 37566"/>
                <a:gd name="connsiteY2" fmla="*/ 25289 h 38442"/>
                <a:gd name="connsiteX3" fmla="*/ 21069 w 37566"/>
                <a:gd name="connsiteY3" fmla="*/ 0 h 38442"/>
                <a:gd name="connsiteX4" fmla="*/ 0 w 37566"/>
                <a:gd name="connsiteY4" fmla="*/ 15211 h 3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66" h="38442">
                  <a:moveTo>
                    <a:pt x="0" y="15211"/>
                  </a:moveTo>
                  <a:cubicBezTo>
                    <a:pt x="5410" y="22689"/>
                    <a:pt x="10516" y="30499"/>
                    <a:pt x="15164" y="38443"/>
                  </a:cubicBezTo>
                  <a:lnTo>
                    <a:pt x="37567" y="25289"/>
                  </a:lnTo>
                  <a:cubicBezTo>
                    <a:pt x="32509" y="16650"/>
                    <a:pt x="26946" y="8134"/>
                    <a:pt x="21069" y="0"/>
                  </a:cubicBezTo>
                  <a:lnTo>
                    <a:pt x="0" y="15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B4F09BAB-463D-4463-B8B9-A35B6AC9BB2D}"/>
                </a:ext>
              </a:extLst>
            </p:cNvPr>
            <p:cNvSpPr/>
            <p:nvPr/>
          </p:nvSpPr>
          <p:spPr>
            <a:xfrm>
              <a:off x="-774673" y="2051776"/>
              <a:ext cx="29641" cy="32232"/>
            </a:xfrm>
            <a:custGeom>
              <a:avLst/>
              <a:gdLst>
                <a:gd name="connsiteX0" fmla="*/ 29642 w 29641"/>
                <a:gd name="connsiteY0" fmla="*/ 29918 h 32232"/>
                <a:gd name="connsiteX1" fmla="*/ 25565 w 29641"/>
                <a:gd name="connsiteY1" fmla="*/ 0 h 32232"/>
                <a:gd name="connsiteX2" fmla="*/ 0 w 29641"/>
                <a:gd name="connsiteY2" fmla="*/ 4715 h 32232"/>
                <a:gd name="connsiteX3" fmla="*/ 3762 w 29641"/>
                <a:gd name="connsiteY3" fmla="*/ 32233 h 32232"/>
                <a:gd name="connsiteX4" fmla="*/ 29642 w 29641"/>
                <a:gd name="connsiteY4" fmla="*/ 29918 h 3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" h="32232">
                  <a:moveTo>
                    <a:pt x="29642" y="29918"/>
                  </a:moveTo>
                  <a:cubicBezTo>
                    <a:pt x="28746" y="19955"/>
                    <a:pt x="27394" y="9887"/>
                    <a:pt x="25565" y="0"/>
                  </a:cubicBezTo>
                  <a:lnTo>
                    <a:pt x="0" y="4715"/>
                  </a:lnTo>
                  <a:cubicBezTo>
                    <a:pt x="1695" y="13802"/>
                    <a:pt x="2943" y="23060"/>
                    <a:pt x="3762" y="32233"/>
                  </a:cubicBezTo>
                  <a:lnTo>
                    <a:pt x="29642" y="299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F391002-A1AF-47E3-8C33-8055A1518E18}"/>
                </a:ext>
              </a:extLst>
            </p:cNvPr>
            <p:cNvSpPr/>
            <p:nvPr/>
          </p:nvSpPr>
          <p:spPr>
            <a:xfrm>
              <a:off x="-793361" y="1984396"/>
              <a:ext cx="34432" cy="36233"/>
            </a:xfrm>
            <a:custGeom>
              <a:avLst/>
              <a:gdLst>
                <a:gd name="connsiteX0" fmla="*/ 34433 w 34432"/>
                <a:gd name="connsiteY0" fmla="*/ 28327 h 36233"/>
                <a:gd name="connsiteX1" fmla="*/ 23870 w 34432"/>
                <a:gd name="connsiteY1" fmla="*/ 0 h 36233"/>
                <a:gd name="connsiteX2" fmla="*/ 0 w 34432"/>
                <a:gd name="connsiteY2" fmla="*/ 10239 h 36233"/>
                <a:gd name="connsiteX3" fmla="*/ 9696 w 34432"/>
                <a:gd name="connsiteY3" fmla="*/ 36233 h 36233"/>
                <a:gd name="connsiteX4" fmla="*/ 34433 w 34432"/>
                <a:gd name="connsiteY4" fmla="*/ 28327 h 3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32" h="36233">
                  <a:moveTo>
                    <a:pt x="34433" y="28327"/>
                  </a:moveTo>
                  <a:cubicBezTo>
                    <a:pt x="31366" y="18726"/>
                    <a:pt x="27813" y="9201"/>
                    <a:pt x="23870" y="0"/>
                  </a:cubicBezTo>
                  <a:lnTo>
                    <a:pt x="0" y="10239"/>
                  </a:lnTo>
                  <a:cubicBezTo>
                    <a:pt x="3610" y="18679"/>
                    <a:pt x="6887" y="27432"/>
                    <a:pt x="9696" y="36233"/>
                  </a:cubicBezTo>
                  <a:lnTo>
                    <a:pt x="34433" y="283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3EFC58F1-12D3-4BB8-9C93-97BE712FBB90}"/>
                </a:ext>
              </a:extLst>
            </p:cNvPr>
            <p:cNvSpPr/>
            <p:nvPr/>
          </p:nvSpPr>
          <p:spPr>
            <a:xfrm>
              <a:off x="-921348" y="1830319"/>
              <a:ext cx="38280" cy="37309"/>
            </a:xfrm>
            <a:custGeom>
              <a:avLst/>
              <a:gdLst>
                <a:gd name="connsiteX0" fmla="*/ 38281 w 38280"/>
                <a:gd name="connsiteY0" fmla="*/ 15869 h 37309"/>
                <a:gd name="connsiteX1" fmla="*/ 12630 w 38280"/>
                <a:gd name="connsiteY1" fmla="*/ 0 h 37309"/>
                <a:gd name="connsiteX2" fmla="*/ 0 w 38280"/>
                <a:gd name="connsiteY2" fmla="*/ 22708 h 37309"/>
                <a:gd name="connsiteX3" fmla="*/ 23622 w 38280"/>
                <a:gd name="connsiteY3" fmla="*/ 37309 h 37309"/>
                <a:gd name="connsiteX4" fmla="*/ 38281 w 38280"/>
                <a:gd name="connsiteY4" fmla="*/ 1586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80" h="37309">
                  <a:moveTo>
                    <a:pt x="38281" y="15869"/>
                  </a:moveTo>
                  <a:cubicBezTo>
                    <a:pt x="30042" y="10220"/>
                    <a:pt x="21412" y="4886"/>
                    <a:pt x="12630" y="0"/>
                  </a:cubicBezTo>
                  <a:lnTo>
                    <a:pt x="0" y="22708"/>
                  </a:lnTo>
                  <a:cubicBezTo>
                    <a:pt x="8096" y="27213"/>
                    <a:pt x="16021" y="32118"/>
                    <a:pt x="23622" y="37309"/>
                  </a:cubicBezTo>
                  <a:lnTo>
                    <a:pt x="38281" y="158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19D1F814-B147-429B-A935-6C51D460FC80}"/>
                </a:ext>
              </a:extLst>
            </p:cNvPr>
            <p:cNvSpPr/>
            <p:nvPr/>
          </p:nvSpPr>
          <p:spPr>
            <a:xfrm>
              <a:off x="-868618" y="1871001"/>
              <a:ext cx="38881" cy="38804"/>
            </a:xfrm>
            <a:custGeom>
              <a:avLst/>
              <a:gdLst>
                <a:gd name="connsiteX0" fmla="*/ 19869 w 38881"/>
                <a:gd name="connsiteY0" fmla="*/ 38805 h 38804"/>
                <a:gd name="connsiteX1" fmla="*/ 38881 w 38881"/>
                <a:gd name="connsiteY1" fmla="*/ 21088 h 38804"/>
                <a:gd name="connsiteX2" fmla="*/ 17278 w 38881"/>
                <a:gd name="connsiteY2" fmla="*/ 0 h 38804"/>
                <a:gd name="connsiteX3" fmla="*/ 0 w 38881"/>
                <a:gd name="connsiteY3" fmla="*/ 19412 h 38804"/>
                <a:gd name="connsiteX4" fmla="*/ 19869 w 38881"/>
                <a:gd name="connsiteY4" fmla="*/ 38805 h 3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81" h="38804">
                  <a:moveTo>
                    <a:pt x="19869" y="38805"/>
                  </a:moveTo>
                  <a:lnTo>
                    <a:pt x="38881" y="21088"/>
                  </a:lnTo>
                  <a:cubicBezTo>
                    <a:pt x="32052" y="13764"/>
                    <a:pt x="24784" y="6668"/>
                    <a:pt x="17278" y="0"/>
                  </a:cubicBezTo>
                  <a:lnTo>
                    <a:pt x="0" y="19412"/>
                  </a:lnTo>
                  <a:cubicBezTo>
                    <a:pt x="6906" y="25556"/>
                    <a:pt x="13602" y="32080"/>
                    <a:pt x="19869" y="38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81DD211A-0997-446F-95AB-99B64B415BB4}"/>
                </a:ext>
              </a:extLst>
            </p:cNvPr>
            <p:cNvSpPr/>
            <p:nvPr/>
          </p:nvSpPr>
          <p:spPr>
            <a:xfrm>
              <a:off x="-980965" y="1803192"/>
              <a:ext cx="35871" cy="33985"/>
            </a:xfrm>
            <a:custGeom>
              <a:avLst/>
              <a:gdLst>
                <a:gd name="connsiteX0" fmla="*/ 35871 w 35871"/>
                <a:gd name="connsiteY0" fmla="*/ 9858 h 33985"/>
                <a:gd name="connsiteX1" fmla="*/ 7315 w 35871"/>
                <a:gd name="connsiteY1" fmla="*/ 0 h 33985"/>
                <a:gd name="connsiteX2" fmla="*/ 0 w 35871"/>
                <a:gd name="connsiteY2" fmla="*/ 24936 h 33985"/>
                <a:gd name="connsiteX3" fmla="*/ 26232 w 35871"/>
                <a:gd name="connsiteY3" fmla="*/ 33985 h 33985"/>
                <a:gd name="connsiteX4" fmla="*/ 35871 w 35871"/>
                <a:gd name="connsiteY4" fmla="*/ 9858 h 3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71" h="33985">
                  <a:moveTo>
                    <a:pt x="35871" y="9858"/>
                  </a:moveTo>
                  <a:cubicBezTo>
                    <a:pt x="26584" y="6153"/>
                    <a:pt x="16974" y="2838"/>
                    <a:pt x="7315" y="0"/>
                  </a:cubicBezTo>
                  <a:lnTo>
                    <a:pt x="0" y="24936"/>
                  </a:lnTo>
                  <a:cubicBezTo>
                    <a:pt x="8877" y="27527"/>
                    <a:pt x="17707" y="30585"/>
                    <a:pt x="26232" y="33985"/>
                  </a:cubicBezTo>
                  <a:lnTo>
                    <a:pt x="35871" y="9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2ABDDD3-B3C5-4AC1-950F-F9D66A10EFD4}"/>
                </a:ext>
              </a:extLst>
            </p:cNvPr>
            <p:cNvSpPr/>
            <p:nvPr/>
          </p:nvSpPr>
          <p:spPr>
            <a:xfrm>
              <a:off x="-1113191" y="1790905"/>
              <a:ext cx="31584" cy="28889"/>
            </a:xfrm>
            <a:custGeom>
              <a:avLst/>
              <a:gdLst>
                <a:gd name="connsiteX0" fmla="*/ 31585 w 31584"/>
                <a:gd name="connsiteY0" fmla="*/ 25937 h 28889"/>
                <a:gd name="connsiteX1" fmla="*/ 30023 w 31584"/>
                <a:gd name="connsiteY1" fmla="*/ 0 h 28889"/>
                <a:gd name="connsiteX2" fmla="*/ 0 w 31584"/>
                <a:gd name="connsiteY2" fmla="*/ 3219 h 28889"/>
                <a:gd name="connsiteX3" fmla="*/ 4000 w 31584"/>
                <a:gd name="connsiteY3" fmla="*/ 28889 h 28889"/>
                <a:gd name="connsiteX4" fmla="*/ 31585 w 31584"/>
                <a:gd name="connsiteY4" fmla="*/ 25937 h 2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84" h="28889">
                  <a:moveTo>
                    <a:pt x="31585" y="25937"/>
                  </a:moveTo>
                  <a:lnTo>
                    <a:pt x="30023" y="0"/>
                  </a:lnTo>
                  <a:cubicBezTo>
                    <a:pt x="19955" y="600"/>
                    <a:pt x="9839" y="1686"/>
                    <a:pt x="0" y="3219"/>
                  </a:cubicBezTo>
                  <a:lnTo>
                    <a:pt x="4000" y="28889"/>
                  </a:lnTo>
                  <a:cubicBezTo>
                    <a:pt x="13040" y="27480"/>
                    <a:pt x="22317" y="26489"/>
                    <a:pt x="31585" y="259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76E7492-A67F-4E6E-9CC3-DD0EB191C103}"/>
                </a:ext>
              </a:extLst>
            </p:cNvPr>
            <p:cNvSpPr/>
            <p:nvPr/>
          </p:nvSpPr>
          <p:spPr>
            <a:xfrm>
              <a:off x="-1339162" y="1922074"/>
              <a:ext cx="37614" cy="38480"/>
            </a:xfrm>
            <a:custGeom>
              <a:avLst/>
              <a:gdLst>
                <a:gd name="connsiteX0" fmla="*/ 37614 w 37614"/>
                <a:gd name="connsiteY0" fmla="*/ 15297 h 38480"/>
                <a:gd name="connsiteX1" fmla="*/ 16621 w 37614"/>
                <a:gd name="connsiteY1" fmla="*/ 0 h 38480"/>
                <a:gd name="connsiteX2" fmla="*/ 0 w 37614"/>
                <a:gd name="connsiteY2" fmla="*/ 25203 h 38480"/>
                <a:gd name="connsiteX3" fmla="*/ 22355 w 37614"/>
                <a:gd name="connsiteY3" fmla="*/ 38481 h 38480"/>
                <a:gd name="connsiteX4" fmla="*/ 37614 w 37614"/>
                <a:gd name="connsiteY4" fmla="*/ 15297 h 3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14" h="38480">
                  <a:moveTo>
                    <a:pt x="37614" y="15297"/>
                  </a:moveTo>
                  <a:lnTo>
                    <a:pt x="16621" y="0"/>
                  </a:lnTo>
                  <a:cubicBezTo>
                    <a:pt x="10735" y="8087"/>
                    <a:pt x="5144" y="16564"/>
                    <a:pt x="0" y="25203"/>
                  </a:cubicBezTo>
                  <a:lnTo>
                    <a:pt x="22355" y="38481"/>
                  </a:lnTo>
                  <a:cubicBezTo>
                    <a:pt x="27061" y="30528"/>
                    <a:pt x="32195" y="22736"/>
                    <a:pt x="37614" y="15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1494F1D-F0F8-4BAE-84B6-6908A09E1FE4}"/>
                </a:ext>
              </a:extLst>
            </p:cNvPr>
            <p:cNvSpPr/>
            <p:nvPr/>
          </p:nvSpPr>
          <p:spPr>
            <a:xfrm>
              <a:off x="-787598" y="2184954"/>
              <a:ext cx="33432" cy="35394"/>
            </a:xfrm>
            <a:custGeom>
              <a:avLst/>
              <a:gdLst>
                <a:gd name="connsiteX0" fmla="*/ 0 w 33432"/>
                <a:gd name="connsiteY0" fmla="*/ 26460 h 35394"/>
                <a:gd name="connsiteX1" fmla="*/ 24413 w 33432"/>
                <a:gd name="connsiteY1" fmla="*/ 35395 h 35394"/>
                <a:gd name="connsiteX2" fmla="*/ 33433 w 33432"/>
                <a:gd name="connsiteY2" fmla="*/ 6572 h 35394"/>
                <a:gd name="connsiteX3" fmla="*/ 8296 w 33432"/>
                <a:gd name="connsiteY3" fmla="*/ 0 h 35394"/>
                <a:gd name="connsiteX4" fmla="*/ 0 w 33432"/>
                <a:gd name="connsiteY4" fmla="*/ 26460 h 3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32" h="35394">
                  <a:moveTo>
                    <a:pt x="0" y="26460"/>
                  </a:moveTo>
                  <a:lnTo>
                    <a:pt x="24413" y="35395"/>
                  </a:lnTo>
                  <a:cubicBezTo>
                    <a:pt x="27851" y="25994"/>
                    <a:pt x="30890" y="16288"/>
                    <a:pt x="33433" y="6572"/>
                  </a:cubicBezTo>
                  <a:lnTo>
                    <a:pt x="8296" y="0"/>
                  </a:lnTo>
                  <a:cubicBezTo>
                    <a:pt x="5972" y="8906"/>
                    <a:pt x="3181" y="17821"/>
                    <a:pt x="0" y="264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4D756C6B-FF4D-4BFF-98A1-943F3DE38913}"/>
                </a:ext>
              </a:extLst>
            </p:cNvPr>
            <p:cNvSpPr/>
            <p:nvPr/>
          </p:nvSpPr>
          <p:spPr>
            <a:xfrm>
              <a:off x="-816411" y="2245276"/>
              <a:ext cx="36985" cy="38080"/>
            </a:xfrm>
            <a:custGeom>
              <a:avLst/>
              <a:gdLst>
                <a:gd name="connsiteX0" fmla="*/ 0 w 36985"/>
                <a:gd name="connsiteY0" fmla="*/ 24003 h 38080"/>
                <a:gd name="connsiteX1" fmla="*/ 21841 w 36985"/>
                <a:gd name="connsiteY1" fmla="*/ 38081 h 38080"/>
                <a:gd name="connsiteX2" fmla="*/ 36986 w 36985"/>
                <a:gd name="connsiteY2" fmla="*/ 11935 h 38080"/>
                <a:gd name="connsiteX3" fmla="*/ 13916 w 36985"/>
                <a:gd name="connsiteY3" fmla="*/ 0 h 38080"/>
                <a:gd name="connsiteX4" fmla="*/ 0 w 36985"/>
                <a:gd name="connsiteY4" fmla="*/ 24003 h 3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85" h="38080">
                  <a:moveTo>
                    <a:pt x="0" y="24003"/>
                  </a:moveTo>
                  <a:lnTo>
                    <a:pt x="21841" y="38081"/>
                  </a:lnTo>
                  <a:cubicBezTo>
                    <a:pt x="27289" y="29623"/>
                    <a:pt x="32385" y="20822"/>
                    <a:pt x="36986" y="11935"/>
                  </a:cubicBezTo>
                  <a:lnTo>
                    <a:pt x="13916" y="0"/>
                  </a:lnTo>
                  <a:cubicBezTo>
                    <a:pt x="9687" y="8153"/>
                    <a:pt x="5001" y="16240"/>
                    <a:pt x="0" y="24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A3EAA874-A99A-4921-ACE3-A3AA51B9D80D}"/>
                </a:ext>
              </a:extLst>
            </p:cNvPr>
            <p:cNvSpPr/>
            <p:nvPr/>
          </p:nvSpPr>
          <p:spPr>
            <a:xfrm>
              <a:off x="-1309901" y="2298102"/>
              <a:ext cx="38709" cy="38900"/>
            </a:xfrm>
            <a:custGeom>
              <a:avLst/>
              <a:gdLst>
                <a:gd name="connsiteX0" fmla="*/ 0 w 38709"/>
                <a:gd name="connsiteY0" fmla="*/ 16612 h 38900"/>
                <a:gd name="connsiteX1" fmla="*/ 20383 w 38709"/>
                <a:gd name="connsiteY1" fmla="*/ 38900 h 38900"/>
                <a:gd name="connsiteX2" fmla="*/ 38710 w 38709"/>
                <a:gd name="connsiteY2" fmla="*/ 20479 h 38900"/>
                <a:gd name="connsiteX3" fmla="*/ 19974 w 38709"/>
                <a:gd name="connsiteY3" fmla="*/ 0 h 38900"/>
                <a:gd name="connsiteX4" fmla="*/ 0 w 38709"/>
                <a:gd name="connsiteY4" fmla="*/ 16612 h 3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900">
                  <a:moveTo>
                    <a:pt x="0" y="16612"/>
                  </a:moveTo>
                  <a:cubicBezTo>
                    <a:pt x="6420" y="24317"/>
                    <a:pt x="13268" y="31814"/>
                    <a:pt x="20383" y="38900"/>
                  </a:cubicBezTo>
                  <a:lnTo>
                    <a:pt x="38710" y="20479"/>
                  </a:lnTo>
                  <a:cubicBezTo>
                    <a:pt x="32175" y="13973"/>
                    <a:pt x="25870" y="7077"/>
                    <a:pt x="19974" y="0"/>
                  </a:cubicBezTo>
                  <a:lnTo>
                    <a:pt x="0" y="166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5892684B-7718-4910-A978-63FC2F346DE2}"/>
                </a:ext>
              </a:extLst>
            </p:cNvPr>
            <p:cNvSpPr/>
            <p:nvPr/>
          </p:nvSpPr>
          <p:spPr>
            <a:xfrm>
              <a:off x="-857169" y="2299064"/>
              <a:ext cx="38709" cy="38890"/>
            </a:xfrm>
            <a:custGeom>
              <a:avLst/>
              <a:gdLst>
                <a:gd name="connsiteX0" fmla="*/ 0 w 38709"/>
                <a:gd name="connsiteY0" fmla="*/ 20403 h 38890"/>
                <a:gd name="connsiteX1" fmla="*/ 18250 w 38709"/>
                <a:gd name="connsiteY1" fmla="*/ 38891 h 38890"/>
                <a:gd name="connsiteX2" fmla="*/ 38710 w 38709"/>
                <a:gd name="connsiteY2" fmla="*/ 16688 h 38890"/>
                <a:gd name="connsiteX3" fmla="*/ 18802 w 38709"/>
                <a:gd name="connsiteY3" fmla="*/ 0 h 38890"/>
                <a:gd name="connsiteX4" fmla="*/ 0 w 38709"/>
                <a:gd name="connsiteY4" fmla="*/ 20403 h 3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890">
                  <a:moveTo>
                    <a:pt x="0" y="20403"/>
                  </a:moveTo>
                  <a:lnTo>
                    <a:pt x="18250" y="38891"/>
                  </a:lnTo>
                  <a:cubicBezTo>
                    <a:pt x="25394" y="31842"/>
                    <a:pt x="32280" y="24374"/>
                    <a:pt x="38710" y="16688"/>
                  </a:cubicBezTo>
                  <a:lnTo>
                    <a:pt x="18802" y="0"/>
                  </a:lnTo>
                  <a:cubicBezTo>
                    <a:pt x="12887" y="7048"/>
                    <a:pt x="6563" y="13926"/>
                    <a:pt x="0" y="20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63397A49-4F5C-4A49-94B2-D5B79CD1D111}"/>
                </a:ext>
              </a:extLst>
            </p:cNvPr>
            <p:cNvSpPr/>
            <p:nvPr/>
          </p:nvSpPr>
          <p:spPr>
            <a:xfrm>
              <a:off x="-772225" y="2121003"/>
              <a:ext cx="28260" cy="31022"/>
            </a:xfrm>
            <a:custGeom>
              <a:avLst/>
              <a:gdLst>
                <a:gd name="connsiteX0" fmla="*/ 0 w 28260"/>
                <a:gd name="connsiteY0" fmla="*/ 27651 h 31022"/>
                <a:gd name="connsiteX1" fmla="*/ 25765 w 28260"/>
                <a:gd name="connsiteY1" fmla="*/ 31023 h 31022"/>
                <a:gd name="connsiteX2" fmla="*/ 28261 w 28260"/>
                <a:gd name="connsiteY2" fmla="*/ 924 h 31022"/>
                <a:gd name="connsiteX3" fmla="*/ 2286 w 28260"/>
                <a:gd name="connsiteY3" fmla="*/ 0 h 31022"/>
                <a:gd name="connsiteX4" fmla="*/ 0 w 28260"/>
                <a:gd name="connsiteY4" fmla="*/ 27651 h 3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60" h="31022">
                  <a:moveTo>
                    <a:pt x="0" y="27651"/>
                  </a:moveTo>
                  <a:lnTo>
                    <a:pt x="25765" y="31023"/>
                  </a:lnTo>
                  <a:cubicBezTo>
                    <a:pt x="27051" y="21126"/>
                    <a:pt x="27889" y="11001"/>
                    <a:pt x="28261" y="924"/>
                  </a:cubicBezTo>
                  <a:lnTo>
                    <a:pt x="2286" y="0"/>
                  </a:lnTo>
                  <a:cubicBezTo>
                    <a:pt x="1953" y="9268"/>
                    <a:pt x="1191" y="18574"/>
                    <a:pt x="0" y="276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B012EF0F-69CD-4E60-B0FF-C8E918CA71AC}"/>
                </a:ext>
              </a:extLst>
            </p:cNvPr>
            <p:cNvSpPr/>
            <p:nvPr/>
          </p:nvSpPr>
          <p:spPr>
            <a:xfrm>
              <a:off x="-1382349" y="2050395"/>
              <a:ext cx="29737" cy="32327"/>
            </a:xfrm>
            <a:custGeom>
              <a:avLst/>
              <a:gdLst>
                <a:gd name="connsiteX0" fmla="*/ 29737 w 29737"/>
                <a:gd name="connsiteY0" fmla="*/ 4848 h 32327"/>
                <a:gd name="connsiteX1" fmla="*/ 4210 w 29737"/>
                <a:gd name="connsiteY1" fmla="*/ 0 h 32327"/>
                <a:gd name="connsiteX2" fmla="*/ 0 w 29737"/>
                <a:gd name="connsiteY2" fmla="*/ 29908 h 32327"/>
                <a:gd name="connsiteX3" fmla="*/ 25860 w 29737"/>
                <a:gd name="connsiteY3" fmla="*/ 32328 h 32327"/>
                <a:gd name="connsiteX4" fmla="*/ 29737 w 29737"/>
                <a:gd name="connsiteY4" fmla="*/ 4848 h 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7" h="32327">
                  <a:moveTo>
                    <a:pt x="29737" y="4848"/>
                  </a:moveTo>
                  <a:lnTo>
                    <a:pt x="4210" y="0"/>
                  </a:lnTo>
                  <a:cubicBezTo>
                    <a:pt x="2353" y="9792"/>
                    <a:pt x="933" y="19850"/>
                    <a:pt x="0" y="29908"/>
                  </a:cubicBezTo>
                  <a:lnTo>
                    <a:pt x="25860" y="32328"/>
                  </a:lnTo>
                  <a:cubicBezTo>
                    <a:pt x="26737" y="23079"/>
                    <a:pt x="28042" y="13830"/>
                    <a:pt x="29737" y="48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894E767-2C51-41FD-9559-D9115698E389}"/>
                </a:ext>
              </a:extLst>
            </p:cNvPr>
            <p:cNvSpPr/>
            <p:nvPr/>
          </p:nvSpPr>
          <p:spPr>
            <a:xfrm>
              <a:off x="-1348687" y="2244143"/>
              <a:ext cx="36937" cy="38052"/>
            </a:xfrm>
            <a:custGeom>
              <a:avLst/>
              <a:gdLst>
                <a:gd name="connsiteX0" fmla="*/ 0 w 36937"/>
                <a:gd name="connsiteY0" fmla="*/ 11859 h 38052"/>
                <a:gd name="connsiteX1" fmla="*/ 15040 w 36937"/>
                <a:gd name="connsiteY1" fmla="*/ 38052 h 38052"/>
                <a:gd name="connsiteX2" fmla="*/ 36938 w 36937"/>
                <a:gd name="connsiteY2" fmla="*/ 24051 h 38052"/>
                <a:gd name="connsiteX3" fmla="*/ 23117 w 36937"/>
                <a:gd name="connsiteY3" fmla="*/ 0 h 38052"/>
                <a:gd name="connsiteX4" fmla="*/ 0 w 36937"/>
                <a:gd name="connsiteY4" fmla="*/ 11859 h 3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37" h="38052">
                  <a:moveTo>
                    <a:pt x="0" y="11859"/>
                  </a:moveTo>
                  <a:cubicBezTo>
                    <a:pt x="4591" y="20812"/>
                    <a:pt x="9668" y="29623"/>
                    <a:pt x="15040" y="38052"/>
                  </a:cubicBezTo>
                  <a:lnTo>
                    <a:pt x="36938" y="24051"/>
                  </a:lnTo>
                  <a:cubicBezTo>
                    <a:pt x="31985" y="16316"/>
                    <a:pt x="27337" y="8220"/>
                    <a:pt x="23117" y="0"/>
                  </a:cubicBezTo>
                  <a:lnTo>
                    <a:pt x="0" y="11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876A2652-B91C-4A5C-8F9A-E557A6323D53}"/>
                </a:ext>
              </a:extLst>
            </p:cNvPr>
            <p:cNvSpPr/>
            <p:nvPr/>
          </p:nvSpPr>
          <p:spPr>
            <a:xfrm>
              <a:off x="-1383587" y="2119689"/>
              <a:ext cx="28127" cy="30918"/>
            </a:xfrm>
            <a:custGeom>
              <a:avLst/>
              <a:gdLst>
                <a:gd name="connsiteX0" fmla="*/ 25975 w 28127"/>
                <a:gd name="connsiteY0" fmla="*/ 0 h 30918"/>
                <a:gd name="connsiteX1" fmla="*/ 0 w 28127"/>
                <a:gd name="connsiteY1" fmla="*/ 810 h 30918"/>
                <a:gd name="connsiteX2" fmla="*/ 2343 w 28127"/>
                <a:gd name="connsiteY2" fmla="*/ 30918 h 30918"/>
                <a:gd name="connsiteX3" fmla="*/ 28127 w 28127"/>
                <a:gd name="connsiteY3" fmla="*/ 27680 h 30918"/>
                <a:gd name="connsiteX4" fmla="*/ 25975 w 28127"/>
                <a:gd name="connsiteY4" fmla="*/ 0 h 3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7" h="30918">
                  <a:moveTo>
                    <a:pt x="25975" y="0"/>
                  </a:moveTo>
                  <a:lnTo>
                    <a:pt x="0" y="810"/>
                  </a:lnTo>
                  <a:cubicBezTo>
                    <a:pt x="305" y="10839"/>
                    <a:pt x="1095" y="20965"/>
                    <a:pt x="2343" y="30918"/>
                  </a:cubicBezTo>
                  <a:lnTo>
                    <a:pt x="28127" y="27680"/>
                  </a:lnTo>
                  <a:cubicBezTo>
                    <a:pt x="26984" y="18526"/>
                    <a:pt x="26251" y="9220"/>
                    <a:pt x="259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F4EF11F8-5478-478B-9AAD-205ACEB941F3}"/>
                </a:ext>
              </a:extLst>
            </p:cNvPr>
            <p:cNvSpPr/>
            <p:nvPr/>
          </p:nvSpPr>
          <p:spPr>
            <a:xfrm>
              <a:off x="-1368147" y="1983129"/>
              <a:ext cx="34518" cy="36309"/>
            </a:xfrm>
            <a:custGeom>
              <a:avLst/>
              <a:gdLst>
                <a:gd name="connsiteX0" fmla="*/ 34519 w 34518"/>
                <a:gd name="connsiteY0" fmla="*/ 10335 h 36309"/>
                <a:gd name="connsiteX1" fmla="*/ 10697 w 34518"/>
                <a:gd name="connsiteY1" fmla="*/ 0 h 36309"/>
                <a:gd name="connsiteX2" fmla="*/ 0 w 34518"/>
                <a:gd name="connsiteY2" fmla="*/ 28242 h 36309"/>
                <a:gd name="connsiteX3" fmla="*/ 24698 w 34518"/>
                <a:gd name="connsiteY3" fmla="*/ 36309 h 36309"/>
                <a:gd name="connsiteX4" fmla="*/ 34519 w 34518"/>
                <a:gd name="connsiteY4" fmla="*/ 10335 h 3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18" h="36309">
                  <a:moveTo>
                    <a:pt x="34519" y="10335"/>
                  </a:moveTo>
                  <a:lnTo>
                    <a:pt x="10697" y="0"/>
                  </a:lnTo>
                  <a:cubicBezTo>
                    <a:pt x="6725" y="9144"/>
                    <a:pt x="3134" y="18650"/>
                    <a:pt x="0" y="28242"/>
                  </a:cubicBezTo>
                  <a:lnTo>
                    <a:pt x="24698" y="36309"/>
                  </a:lnTo>
                  <a:cubicBezTo>
                    <a:pt x="27575" y="27480"/>
                    <a:pt x="30880" y="18736"/>
                    <a:pt x="34519" y="10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55EAF98D-0F1C-41E0-8B91-A97BE4763913}"/>
                </a:ext>
              </a:extLst>
            </p:cNvPr>
            <p:cNvSpPr/>
            <p:nvPr/>
          </p:nvSpPr>
          <p:spPr>
            <a:xfrm>
              <a:off x="-1373690" y="2183716"/>
              <a:ext cx="33347" cy="35356"/>
            </a:xfrm>
            <a:custGeom>
              <a:avLst/>
              <a:gdLst>
                <a:gd name="connsiteX0" fmla="*/ 25165 w 33347"/>
                <a:gd name="connsiteY0" fmla="*/ 0 h 35356"/>
                <a:gd name="connsiteX1" fmla="*/ 0 w 33347"/>
                <a:gd name="connsiteY1" fmla="*/ 6487 h 35356"/>
                <a:gd name="connsiteX2" fmla="*/ 8925 w 33347"/>
                <a:gd name="connsiteY2" fmla="*/ 35357 h 35356"/>
                <a:gd name="connsiteX3" fmla="*/ 33347 w 33347"/>
                <a:gd name="connsiteY3" fmla="*/ 26527 h 35356"/>
                <a:gd name="connsiteX4" fmla="*/ 25165 w 33347"/>
                <a:gd name="connsiteY4" fmla="*/ 0 h 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47" h="35356">
                  <a:moveTo>
                    <a:pt x="25165" y="0"/>
                  </a:moveTo>
                  <a:lnTo>
                    <a:pt x="0" y="6487"/>
                  </a:lnTo>
                  <a:cubicBezTo>
                    <a:pt x="2515" y="16212"/>
                    <a:pt x="5505" y="25918"/>
                    <a:pt x="8925" y="35357"/>
                  </a:cubicBezTo>
                  <a:lnTo>
                    <a:pt x="33347" y="26527"/>
                  </a:lnTo>
                  <a:cubicBezTo>
                    <a:pt x="30223" y="17850"/>
                    <a:pt x="27461" y="8925"/>
                    <a:pt x="2516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55DCDBD6-4B34-4318-BC8C-1277B7350CB4}"/>
                </a:ext>
              </a:extLst>
            </p:cNvPr>
            <p:cNvSpPr/>
            <p:nvPr/>
          </p:nvSpPr>
          <p:spPr>
            <a:xfrm>
              <a:off x="-1258476" y="2343622"/>
              <a:ext cx="27012" cy="29451"/>
            </a:xfrm>
            <a:custGeom>
              <a:avLst/>
              <a:gdLst>
                <a:gd name="connsiteX0" fmla="*/ 0 w 27012"/>
                <a:gd name="connsiteY0" fmla="*/ 20565 h 29451"/>
                <a:gd name="connsiteX1" fmla="*/ 12144 w 27012"/>
                <a:gd name="connsiteY1" fmla="*/ 29451 h 29451"/>
                <a:gd name="connsiteX2" fmla="*/ 27013 w 27012"/>
                <a:gd name="connsiteY2" fmla="*/ 8153 h 29451"/>
                <a:gd name="connsiteX3" fmla="*/ 15869 w 27012"/>
                <a:gd name="connsiteY3" fmla="*/ 0 h 29451"/>
                <a:gd name="connsiteX4" fmla="*/ 0 w 27012"/>
                <a:gd name="connsiteY4" fmla="*/ 20565 h 2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12" h="29451">
                  <a:moveTo>
                    <a:pt x="0" y="20565"/>
                  </a:moveTo>
                  <a:cubicBezTo>
                    <a:pt x="3981" y="23613"/>
                    <a:pt x="8030" y="26575"/>
                    <a:pt x="12144" y="29451"/>
                  </a:cubicBezTo>
                  <a:lnTo>
                    <a:pt x="27013" y="8153"/>
                  </a:lnTo>
                  <a:cubicBezTo>
                    <a:pt x="23241" y="5525"/>
                    <a:pt x="19498" y="2800"/>
                    <a:pt x="15869" y="0"/>
                  </a:cubicBezTo>
                  <a:lnTo>
                    <a:pt x="0" y="2056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4" name="Elipse 43">
            <a:extLst>
              <a:ext uri="{FF2B5EF4-FFF2-40B4-BE49-F238E27FC236}">
                <a16:creationId xmlns:a16="http://schemas.microsoft.com/office/drawing/2014/main" id="{BF8A23A4-C7E2-4D3F-A5AC-6FA7D5379B57}"/>
              </a:ext>
            </a:extLst>
          </p:cNvPr>
          <p:cNvSpPr/>
          <p:nvPr/>
        </p:nvSpPr>
        <p:spPr>
          <a:xfrm>
            <a:off x="6831842" y="929812"/>
            <a:ext cx="5788130" cy="613001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6" name="Espaço Reservado para Imagem 109">
            <a:extLst>
              <a:ext uri="{FF2B5EF4-FFF2-40B4-BE49-F238E27FC236}">
                <a16:creationId xmlns:a16="http://schemas.microsoft.com/office/drawing/2014/main" id="{5CC1A693-AAB9-4A65-BF83-5938D98C22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906" t="10544" r="25449"/>
          <a:stretch/>
        </p:blipFill>
        <p:spPr>
          <a:xfrm>
            <a:off x="7075967" y="1485887"/>
            <a:ext cx="5083060" cy="5083061"/>
          </a:xfrm>
          <a:prstGeom prst="ellipse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44C46EED-5913-4253-B339-6C91E7E5D5CD}"/>
              </a:ext>
            </a:extLst>
          </p:cNvPr>
          <p:cNvSpPr txBox="1"/>
          <p:nvPr/>
        </p:nvSpPr>
        <p:spPr>
          <a:xfrm>
            <a:off x="1234529" y="427474"/>
            <a:ext cx="6918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/>
              <a:t>MÃO NA MASSA</a:t>
            </a:r>
          </a:p>
        </p:txBody>
      </p:sp>
    </p:spTree>
    <p:extLst>
      <p:ext uri="{BB962C8B-B14F-4D97-AF65-F5344CB8AC3E}">
        <p14:creationId xmlns:p14="http://schemas.microsoft.com/office/powerpoint/2010/main" val="1829548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3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3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32</a:t>
            </a:fld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F943D4C-A3F6-4B5B-9CDB-1BFD2FF181BB}"/>
              </a:ext>
            </a:extLst>
          </p:cNvPr>
          <p:cNvSpPr txBox="1"/>
          <p:nvPr/>
        </p:nvSpPr>
        <p:spPr>
          <a:xfrm>
            <a:off x="2201765" y="3492160"/>
            <a:ext cx="4147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FFC000"/>
                </a:solidFill>
              </a:rPr>
              <a:t>Docker </a:t>
            </a:r>
            <a:r>
              <a:rPr lang="pt-BR" sz="2800" b="1" dirty="0"/>
              <a:t>– Implementar container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6A47FD-9573-4716-B5A5-3552CDB4F097}"/>
              </a:ext>
            </a:extLst>
          </p:cNvPr>
          <p:cNvSpPr/>
          <p:nvPr/>
        </p:nvSpPr>
        <p:spPr>
          <a:xfrm>
            <a:off x="503918" y="1966074"/>
            <a:ext cx="4318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b="1" dirty="0">
                <a:solidFill>
                  <a:srgbClr val="FFC000"/>
                </a:solidFill>
              </a:rPr>
              <a:t>LAB 6</a:t>
            </a:r>
            <a:endParaRPr lang="pt-BR" sz="3600" dirty="0">
              <a:solidFill>
                <a:srgbClr val="FFC000"/>
              </a:solidFill>
            </a:endParaRPr>
          </a:p>
        </p:txBody>
      </p:sp>
      <p:grpSp>
        <p:nvGrpSpPr>
          <p:cNvPr id="12" name="Gráfico 156">
            <a:extLst>
              <a:ext uri="{FF2B5EF4-FFF2-40B4-BE49-F238E27FC236}">
                <a16:creationId xmlns:a16="http://schemas.microsoft.com/office/drawing/2014/main" id="{DC9836B9-2696-4593-A235-7FBEE6D1CA6F}"/>
              </a:ext>
            </a:extLst>
          </p:cNvPr>
          <p:cNvGrpSpPr/>
          <p:nvPr/>
        </p:nvGrpSpPr>
        <p:grpSpPr>
          <a:xfrm>
            <a:off x="503918" y="3177656"/>
            <a:ext cx="1401082" cy="1412857"/>
            <a:chOff x="-1514822" y="1728631"/>
            <a:chExt cx="830770" cy="837752"/>
          </a:xfrm>
          <a:solidFill>
            <a:srgbClr val="FFC000"/>
          </a:solidFill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9287F426-4584-4A53-A392-F29ED90F0274}"/>
                </a:ext>
              </a:extLst>
            </p:cNvPr>
            <p:cNvSpPr/>
            <p:nvPr/>
          </p:nvSpPr>
          <p:spPr>
            <a:xfrm>
              <a:off x="-709741" y="1897366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6D1804A8-8539-445C-8019-B6471C4099A9}"/>
                </a:ext>
              </a:extLst>
            </p:cNvPr>
            <p:cNvSpPr/>
            <p:nvPr/>
          </p:nvSpPr>
          <p:spPr>
            <a:xfrm>
              <a:off x="-1443680" y="1822566"/>
              <a:ext cx="25679" cy="25679"/>
            </a:xfrm>
            <a:custGeom>
              <a:avLst/>
              <a:gdLst>
                <a:gd name="connsiteX0" fmla="*/ 0 w 25679"/>
                <a:gd name="connsiteY0" fmla="*/ 0 h 25679"/>
                <a:gd name="connsiteX1" fmla="*/ 25679 w 25679"/>
                <a:gd name="connsiteY1" fmla="*/ 0 h 25679"/>
                <a:gd name="connsiteX2" fmla="*/ 25679 w 25679"/>
                <a:gd name="connsiteY2" fmla="*/ 25679 h 25679"/>
                <a:gd name="connsiteX3" fmla="*/ 0 w 25679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9" h="25679">
                  <a:moveTo>
                    <a:pt x="0" y="0"/>
                  </a:moveTo>
                  <a:lnTo>
                    <a:pt x="25679" y="0"/>
                  </a:lnTo>
                  <a:lnTo>
                    <a:pt x="25679" y="25679"/>
                  </a:lnTo>
                  <a:lnTo>
                    <a:pt x="0" y="25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2FAF1451-D7A4-4C33-BFD2-B7694D62D21E}"/>
                </a:ext>
              </a:extLst>
            </p:cNvPr>
            <p:cNvSpPr/>
            <p:nvPr/>
          </p:nvSpPr>
          <p:spPr>
            <a:xfrm>
              <a:off x="-1306034" y="1775694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1352B2D-4399-4DF6-9AEF-6527BCF1C186}"/>
                </a:ext>
              </a:extLst>
            </p:cNvPr>
            <p:cNvSpPr/>
            <p:nvPr/>
          </p:nvSpPr>
          <p:spPr>
            <a:xfrm>
              <a:off x="-722580" y="1728631"/>
              <a:ext cx="25669" cy="25688"/>
            </a:xfrm>
            <a:custGeom>
              <a:avLst/>
              <a:gdLst>
                <a:gd name="connsiteX0" fmla="*/ 0 w 25669"/>
                <a:gd name="connsiteY0" fmla="*/ 0 h 25688"/>
                <a:gd name="connsiteX1" fmla="*/ 25670 w 25669"/>
                <a:gd name="connsiteY1" fmla="*/ 0 h 25688"/>
                <a:gd name="connsiteX2" fmla="*/ 25670 w 25669"/>
                <a:gd name="connsiteY2" fmla="*/ 25689 h 25688"/>
                <a:gd name="connsiteX3" fmla="*/ 0 w 25669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9" h="25688">
                  <a:moveTo>
                    <a:pt x="0" y="0"/>
                  </a:moveTo>
                  <a:lnTo>
                    <a:pt x="25670" y="0"/>
                  </a:lnTo>
                  <a:lnTo>
                    <a:pt x="25670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8E6EF525-53D7-4ACA-B93E-DE9C9D579F9A}"/>
                </a:ext>
              </a:extLst>
            </p:cNvPr>
            <p:cNvSpPr/>
            <p:nvPr/>
          </p:nvSpPr>
          <p:spPr>
            <a:xfrm>
              <a:off x="-827879" y="1737375"/>
              <a:ext cx="83153" cy="83162"/>
            </a:xfrm>
            <a:custGeom>
              <a:avLst/>
              <a:gdLst>
                <a:gd name="connsiteX0" fmla="*/ 12021 w 83153"/>
                <a:gd name="connsiteY0" fmla="*/ 53597 h 83162"/>
                <a:gd name="connsiteX1" fmla="*/ 29547 w 83153"/>
                <a:gd name="connsiteY1" fmla="*/ 53597 h 83162"/>
                <a:gd name="connsiteX2" fmla="*/ 29547 w 83153"/>
                <a:gd name="connsiteY2" fmla="*/ 71133 h 83162"/>
                <a:gd name="connsiteX3" fmla="*/ 41586 w 83153"/>
                <a:gd name="connsiteY3" fmla="*/ 83163 h 83162"/>
                <a:gd name="connsiteX4" fmla="*/ 53607 w 83153"/>
                <a:gd name="connsiteY4" fmla="*/ 71133 h 83162"/>
                <a:gd name="connsiteX5" fmla="*/ 53607 w 83153"/>
                <a:gd name="connsiteY5" fmla="*/ 53597 h 83162"/>
                <a:gd name="connsiteX6" fmla="*/ 71133 w 83153"/>
                <a:gd name="connsiteY6" fmla="*/ 53597 h 83162"/>
                <a:gd name="connsiteX7" fmla="*/ 83153 w 83153"/>
                <a:gd name="connsiteY7" fmla="*/ 41567 h 83162"/>
                <a:gd name="connsiteX8" fmla="*/ 71133 w 83153"/>
                <a:gd name="connsiteY8" fmla="*/ 29537 h 83162"/>
                <a:gd name="connsiteX9" fmla="*/ 53607 w 83153"/>
                <a:gd name="connsiteY9" fmla="*/ 29537 h 83162"/>
                <a:gd name="connsiteX10" fmla="*/ 53607 w 83153"/>
                <a:gd name="connsiteY10" fmla="*/ 12030 h 83162"/>
                <a:gd name="connsiteX11" fmla="*/ 41586 w 83153"/>
                <a:gd name="connsiteY11" fmla="*/ 0 h 83162"/>
                <a:gd name="connsiteX12" fmla="*/ 29547 w 83153"/>
                <a:gd name="connsiteY12" fmla="*/ 12030 h 83162"/>
                <a:gd name="connsiteX13" fmla="*/ 29547 w 83153"/>
                <a:gd name="connsiteY13" fmla="*/ 29547 h 83162"/>
                <a:gd name="connsiteX14" fmla="*/ 12021 w 83153"/>
                <a:gd name="connsiteY14" fmla="*/ 29547 h 83162"/>
                <a:gd name="connsiteX15" fmla="*/ 0 w 83153"/>
                <a:gd name="connsiteY15" fmla="*/ 41577 h 83162"/>
                <a:gd name="connsiteX16" fmla="*/ 12021 w 83153"/>
                <a:gd name="connsiteY16" fmla="*/ 5359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53" h="83162">
                  <a:moveTo>
                    <a:pt x="12021" y="53597"/>
                  </a:moveTo>
                  <a:lnTo>
                    <a:pt x="29547" y="53597"/>
                  </a:lnTo>
                  <a:lnTo>
                    <a:pt x="29547" y="71133"/>
                  </a:lnTo>
                  <a:cubicBezTo>
                    <a:pt x="29547" y="77772"/>
                    <a:pt x="34938" y="83163"/>
                    <a:pt x="41586" y="83163"/>
                  </a:cubicBezTo>
                  <a:cubicBezTo>
                    <a:pt x="48235" y="83163"/>
                    <a:pt x="53607" y="77781"/>
                    <a:pt x="53607" y="71133"/>
                  </a:cubicBezTo>
                  <a:lnTo>
                    <a:pt x="53607" y="53597"/>
                  </a:lnTo>
                  <a:lnTo>
                    <a:pt x="71133" y="53597"/>
                  </a:lnTo>
                  <a:cubicBezTo>
                    <a:pt x="77772" y="53597"/>
                    <a:pt x="83153" y="48216"/>
                    <a:pt x="83153" y="41567"/>
                  </a:cubicBezTo>
                  <a:cubicBezTo>
                    <a:pt x="83153" y="34919"/>
                    <a:pt x="77781" y="29537"/>
                    <a:pt x="71133" y="29537"/>
                  </a:cubicBezTo>
                  <a:lnTo>
                    <a:pt x="53607" y="29537"/>
                  </a:lnTo>
                  <a:lnTo>
                    <a:pt x="53607" y="12030"/>
                  </a:lnTo>
                  <a:cubicBezTo>
                    <a:pt x="53607" y="5391"/>
                    <a:pt x="48235" y="0"/>
                    <a:pt x="41586" y="0"/>
                  </a:cubicBezTo>
                  <a:cubicBezTo>
                    <a:pt x="34938" y="0"/>
                    <a:pt x="29547" y="5382"/>
                    <a:pt x="29547" y="12030"/>
                  </a:cubicBezTo>
                  <a:lnTo>
                    <a:pt x="29547" y="29547"/>
                  </a:lnTo>
                  <a:lnTo>
                    <a:pt x="12021" y="29547"/>
                  </a:lnTo>
                  <a:cubicBezTo>
                    <a:pt x="5382" y="29547"/>
                    <a:pt x="0" y="34928"/>
                    <a:pt x="0" y="41577"/>
                  </a:cubicBezTo>
                  <a:cubicBezTo>
                    <a:pt x="0" y="48225"/>
                    <a:pt x="5382" y="53597"/>
                    <a:pt x="12021" y="53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E8A71321-2900-4C06-86E9-E8CDD856C157}"/>
                </a:ext>
              </a:extLst>
            </p:cNvPr>
            <p:cNvSpPr/>
            <p:nvPr/>
          </p:nvSpPr>
          <p:spPr>
            <a:xfrm>
              <a:off x="-1514822" y="1896585"/>
              <a:ext cx="83162" cy="83162"/>
            </a:xfrm>
            <a:custGeom>
              <a:avLst/>
              <a:gdLst>
                <a:gd name="connsiteX0" fmla="*/ 71133 w 83162"/>
                <a:gd name="connsiteY0" fmla="*/ 29547 h 83162"/>
                <a:gd name="connsiteX1" fmla="*/ 53616 w 83162"/>
                <a:gd name="connsiteY1" fmla="*/ 29547 h 83162"/>
                <a:gd name="connsiteX2" fmla="*/ 53616 w 83162"/>
                <a:gd name="connsiteY2" fmla="*/ 12030 h 83162"/>
                <a:gd name="connsiteX3" fmla="*/ 41586 w 83162"/>
                <a:gd name="connsiteY3" fmla="*/ 0 h 83162"/>
                <a:gd name="connsiteX4" fmla="*/ 29556 w 83162"/>
                <a:gd name="connsiteY4" fmla="*/ 12030 h 83162"/>
                <a:gd name="connsiteX5" fmla="*/ 29556 w 83162"/>
                <a:gd name="connsiteY5" fmla="*/ 29547 h 83162"/>
                <a:gd name="connsiteX6" fmla="*/ 12030 w 83162"/>
                <a:gd name="connsiteY6" fmla="*/ 29547 h 83162"/>
                <a:gd name="connsiteX7" fmla="*/ 0 w 83162"/>
                <a:gd name="connsiteY7" fmla="*/ 41577 h 83162"/>
                <a:gd name="connsiteX8" fmla="*/ 12030 w 83162"/>
                <a:gd name="connsiteY8" fmla="*/ 53607 h 83162"/>
                <a:gd name="connsiteX9" fmla="*/ 29556 w 83162"/>
                <a:gd name="connsiteY9" fmla="*/ 53607 h 83162"/>
                <a:gd name="connsiteX10" fmla="*/ 29556 w 83162"/>
                <a:gd name="connsiteY10" fmla="*/ 71133 h 83162"/>
                <a:gd name="connsiteX11" fmla="*/ 41586 w 83162"/>
                <a:gd name="connsiteY11" fmla="*/ 83163 h 83162"/>
                <a:gd name="connsiteX12" fmla="*/ 53616 w 83162"/>
                <a:gd name="connsiteY12" fmla="*/ 71133 h 83162"/>
                <a:gd name="connsiteX13" fmla="*/ 53616 w 83162"/>
                <a:gd name="connsiteY13" fmla="*/ 53607 h 83162"/>
                <a:gd name="connsiteX14" fmla="*/ 71133 w 83162"/>
                <a:gd name="connsiteY14" fmla="*/ 53607 h 83162"/>
                <a:gd name="connsiteX15" fmla="*/ 83163 w 83162"/>
                <a:gd name="connsiteY15" fmla="*/ 41577 h 83162"/>
                <a:gd name="connsiteX16" fmla="*/ 71133 w 83162"/>
                <a:gd name="connsiteY16" fmla="*/ 2954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62" h="83162">
                  <a:moveTo>
                    <a:pt x="71133" y="29547"/>
                  </a:moveTo>
                  <a:lnTo>
                    <a:pt x="53616" y="29547"/>
                  </a:lnTo>
                  <a:lnTo>
                    <a:pt x="53616" y="12030"/>
                  </a:lnTo>
                  <a:cubicBezTo>
                    <a:pt x="53616" y="5382"/>
                    <a:pt x="48235" y="0"/>
                    <a:pt x="41586" y="0"/>
                  </a:cubicBezTo>
                  <a:cubicBezTo>
                    <a:pt x="34938" y="0"/>
                    <a:pt x="29556" y="5372"/>
                    <a:pt x="29556" y="12030"/>
                  </a:cubicBezTo>
                  <a:lnTo>
                    <a:pt x="29556" y="29547"/>
                  </a:lnTo>
                  <a:lnTo>
                    <a:pt x="12030" y="29547"/>
                  </a:lnTo>
                  <a:cubicBezTo>
                    <a:pt x="5391" y="29547"/>
                    <a:pt x="0" y="34928"/>
                    <a:pt x="0" y="41577"/>
                  </a:cubicBezTo>
                  <a:cubicBezTo>
                    <a:pt x="0" y="48225"/>
                    <a:pt x="5382" y="53607"/>
                    <a:pt x="12030" y="53607"/>
                  </a:cubicBezTo>
                  <a:lnTo>
                    <a:pt x="29556" y="53607"/>
                  </a:lnTo>
                  <a:lnTo>
                    <a:pt x="29556" y="71133"/>
                  </a:lnTo>
                  <a:cubicBezTo>
                    <a:pt x="29556" y="77781"/>
                    <a:pt x="34938" y="83163"/>
                    <a:pt x="41586" y="83163"/>
                  </a:cubicBezTo>
                  <a:cubicBezTo>
                    <a:pt x="48235" y="83163"/>
                    <a:pt x="53616" y="77791"/>
                    <a:pt x="53616" y="71133"/>
                  </a:cubicBezTo>
                  <a:lnTo>
                    <a:pt x="53616" y="53607"/>
                  </a:lnTo>
                  <a:lnTo>
                    <a:pt x="71133" y="53607"/>
                  </a:lnTo>
                  <a:cubicBezTo>
                    <a:pt x="77772" y="53607"/>
                    <a:pt x="83163" y="48235"/>
                    <a:pt x="83163" y="41577"/>
                  </a:cubicBezTo>
                  <a:cubicBezTo>
                    <a:pt x="83163" y="34928"/>
                    <a:pt x="77772" y="29547"/>
                    <a:pt x="71133" y="29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4C422DBE-90D0-4A6D-A82C-EF84C50E6291}"/>
                </a:ext>
              </a:extLst>
            </p:cNvPr>
            <p:cNvSpPr/>
            <p:nvPr/>
          </p:nvSpPr>
          <p:spPr>
            <a:xfrm>
              <a:off x="-1322370" y="1856780"/>
              <a:ext cx="517255" cy="709602"/>
            </a:xfrm>
            <a:custGeom>
              <a:avLst/>
              <a:gdLst>
                <a:gd name="connsiteX0" fmla="*/ 405984 w 517255"/>
                <a:gd name="connsiteY0" fmla="*/ 471154 h 709602"/>
                <a:gd name="connsiteX1" fmla="*/ 517255 w 517255"/>
                <a:gd name="connsiteY1" fmla="*/ 258632 h 709602"/>
                <a:gd name="connsiteX2" fmla="*/ 258613 w 517255"/>
                <a:gd name="connsiteY2" fmla="*/ 0 h 709602"/>
                <a:gd name="connsiteX3" fmla="*/ 0 w 517255"/>
                <a:gd name="connsiteY3" fmla="*/ 258632 h 709602"/>
                <a:gd name="connsiteX4" fmla="*/ 111052 w 517255"/>
                <a:gd name="connsiteY4" fmla="*/ 471011 h 709602"/>
                <a:gd name="connsiteX5" fmla="*/ 111052 w 517255"/>
                <a:gd name="connsiteY5" fmla="*/ 471002 h 709602"/>
                <a:gd name="connsiteX6" fmla="*/ 115195 w 517255"/>
                <a:gd name="connsiteY6" fmla="*/ 473869 h 709602"/>
                <a:gd name="connsiteX7" fmla="*/ 142875 w 517255"/>
                <a:gd name="connsiteY7" fmla="*/ 503006 h 709602"/>
                <a:gd name="connsiteX8" fmla="*/ 147542 w 517255"/>
                <a:gd name="connsiteY8" fmla="*/ 552088 h 709602"/>
                <a:gd name="connsiteX9" fmla="*/ 147428 w 517255"/>
                <a:gd name="connsiteY9" fmla="*/ 561965 h 709602"/>
                <a:gd name="connsiteX10" fmla="*/ 147352 w 517255"/>
                <a:gd name="connsiteY10" fmla="*/ 572795 h 709602"/>
                <a:gd name="connsiteX11" fmla="*/ 147390 w 517255"/>
                <a:gd name="connsiteY11" fmla="*/ 602342 h 709602"/>
                <a:gd name="connsiteX12" fmla="*/ 187433 w 517255"/>
                <a:gd name="connsiteY12" fmla="*/ 654225 h 709602"/>
                <a:gd name="connsiteX13" fmla="*/ 258613 w 517255"/>
                <a:gd name="connsiteY13" fmla="*/ 709603 h 709602"/>
                <a:gd name="connsiteX14" fmla="*/ 329813 w 517255"/>
                <a:gd name="connsiteY14" fmla="*/ 654225 h 709602"/>
                <a:gd name="connsiteX15" fmla="*/ 369865 w 517255"/>
                <a:gd name="connsiteY15" fmla="*/ 602371 h 709602"/>
                <a:gd name="connsiteX16" fmla="*/ 369884 w 517255"/>
                <a:gd name="connsiteY16" fmla="*/ 587712 h 709602"/>
                <a:gd name="connsiteX17" fmla="*/ 369922 w 517255"/>
                <a:gd name="connsiteY17" fmla="*/ 564366 h 709602"/>
                <a:gd name="connsiteX18" fmla="*/ 369589 w 517255"/>
                <a:gd name="connsiteY18" fmla="*/ 548459 h 709602"/>
                <a:gd name="connsiteX19" fmla="*/ 372637 w 517255"/>
                <a:gd name="connsiteY19" fmla="*/ 506120 h 709602"/>
                <a:gd name="connsiteX20" fmla="*/ 405984 w 517255"/>
                <a:gd name="connsiteY20" fmla="*/ 471154 h 709602"/>
                <a:gd name="connsiteX21" fmla="*/ 386248 w 517255"/>
                <a:gd name="connsiteY21" fmla="*/ 331965 h 709602"/>
                <a:gd name="connsiteX22" fmla="*/ 378228 w 517255"/>
                <a:gd name="connsiteY22" fmla="*/ 343976 h 709602"/>
                <a:gd name="connsiteX23" fmla="*/ 378228 w 517255"/>
                <a:gd name="connsiteY23" fmla="*/ 381200 h 709602"/>
                <a:gd name="connsiteX24" fmla="*/ 155362 w 517255"/>
                <a:gd name="connsiteY24" fmla="*/ 381200 h 709602"/>
                <a:gd name="connsiteX25" fmla="*/ 155362 w 517255"/>
                <a:gd name="connsiteY25" fmla="*/ 309677 h 709602"/>
                <a:gd name="connsiteX26" fmla="*/ 147342 w 517255"/>
                <a:gd name="connsiteY26" fmla="*/ 297675 h 709602"/>
                <a:gd name="connsiteX27" fmla="*/ 133188 w 517255"/>
                <a:gd name="connsiteY27" fmla="*/ 300495 h 709602"/>
                <a:gd name="connsiteX28" fmla="*/ 118672 w 517255"/>
                <a:gd name="connsiteY28" fmla="*/ 306524 h 709602"/>
                <a:gd name="connsiteX29" fmla="*/ 98174 w 517255"/>
                <a:gd name="connsiteY29" fmla="*/ 286017 h 709602"/>
                <a:gd name="connsiteX30" fmla="*/ 118672 w 517255"/>
                <a:gd name="connsiteY30" fmla="*/ 265500 h 709602"/>
                <a:gd name="connsiteX31" fmla="*/ 133169 w 517255"/>
                <a:gd name="connsiteY31" fmla="*/ 271529 h 709602"/>
                <a:gd name="connsiteX32" fmla="*/ 147333 w 517255"/>
                <a:gd name="connsiteY32" fmla="*/ 274377 h 709602"/>
                <a:gd name="connsiteX33" fmla="*/ 155362 w 517255"/>
                <a:gd name="connsiteY33" fmla="*/ 262366 h 709602"/>
                <a:gd name="connsiteX34" fmla="*/ 155362 w 517255"/>
                <a:gd name="connsiteY34" fmla="*/ 185099 h 709602"/>
                <a:gd name="connsiteX35" fmla="*/ 258385 w 517255"/>
                <a:gd name="connsiteY35" fmla="*/ 185099 h 709602"/>
                <a:gd name="connsiteX36" fmla="*/ 270386 w 517255"/>
                <a:gd name="connsiteY36" fmla="*/ 177089 h 709602"/>
                <a:gd name="connsiteX37" fmla="*/ 267576 w 517255"/>
                <a:gd name="connsiteY37" fmla="*/ 162925 h 709602"/>
                <a:gd name="connsiteX38" fmla="*/ 261547 w 517255"/>
                <a:gd name="connsiteY38" fmla="*/ 148447 h 709602"/>
                <a:gd name="connsiteX39" fmla="*/ 282064 w 517255"/>
                <a:gd name="connsiteY39" fmla="*/ 127997 h 709602"/>
                <a:gd name="connsiteX40" fmla="*/ 302562 w 517255"/>
                <a:gd name="connsiteY40" fmla="*/ 148447 h 709602"/>
                <a:gd name="connsiteX41" fmla="*/ 296532 w 517255"/>
                <a:gd name="connsiteY41" fmla="*/ 162925 h 709602"/>
                <a:gd name="connsiteX42" fmla="*/ 293703 w 517255"/>
                <a:gd name="connsiteY42" fmla="*/ 177089 h 709602"/>
                <a:gd name="connsiteX43" fmla="*/ 305705 w 517255"/>
                <a:gd name="connsiteY43" fmla="*/ 185099 h 709602"/>
                <a:gd name="connsiteX44" fmla="*/ 378219 w 517255"/>
                <a:gd name="connsiteY44" fmla="*/ 185099 h 709602"/>
                <a:gd name="connsiteX45" fmla="*/ 378219 w 517255"/>
                <a:gd name="connsiteY45" fmla="*/ 296656 h 709602"/>
                <a:gd name="connsiteX46" fmla="*/ 386239 w 517255"/>
                <a:gd name="connsiteY46" fmla="*/ 308667 h 709602"/>
                <a:gd name="connsiteX47" fmla="*/ 400393 w 517255"/>
                <a:gd name="connsiteY47" fmla="*/ 305829 h 709602"/>
                <a:gd name="connsiteX48" fmla="*/ 414899 w 517255"/>
                <a:gd name="connsiteY48" fmla="*/ 299790 h 709602"/>
                <a:gd name="connsiteX49" fmla="*/ 435416 w 517255"/>
                <a:gd name="connsiteY49" fmla="*/ 320307 h 709602"/>
                <a:gd name="connsiteX50" fmla="*/ 414899 w 517255"/>
                <a:gd name="connsiteY50" fmla="*/ 340805 h 709602"/>
                <a:gd name="connsiteX51" fmla="*/ 400393 w 517255"/>
                <a:gd name="connsiteY51" fmla="*/ 334794 h 709602"/>
                <a:gd name="connsiteX52" fmla="*/ 386248 w 517255"/>
                <a:gd name="connsiteY52" fmla="*/ 331965 h 709602"/>
                <a:gd name="connsiteX53" fmla="*/ 258604 w 517255"/>
                <a:gd name="connsiteY53" fmla="*/ 25975 h 709602"/>
                <a:gd name="connsiteX54" fmla="*/ 378228 w 517255"/>
                <a:gd name="connsiteY54" fmla="*/ 59160 h 709602"/>
                <a:gd name="connsiteX55" fmla="*/ 378228 w 517255"/>
                <a:gd name="connsiteY55" fmla="*/ 159125 h 709602"/>
                <a:gd name="connsiteX56" fmla="*/ 327308 w 517255"/>
                <a:gd name="connsiteY56" fmla="*/ 159125 h 709602"/>
                <a:gd name="connsiteX57" fmla="*/ 328536 w 517255"/>
                <a:gd name="connsiteY57" fmla="*/ 148447 h 709602"/>
                <a:gd name="connsiteX58" fmla="*/ 282064 w 517255"/>
                <a:gd name="connsiteY58" fmla="*/ 102022 h 709602"/>
                <a:gd name="connsiteX59" fmla="*/ 235572 w 517255"/>
                <a:gd name="connsiteY59" fmla="*/ 148447 h 709602"/>
                <a:gd name="connsiteX60" fmla="*/ 236801 w 517255"/>
                <a:gd name="connsiteY60" fmla="*/ 159125 h 709602"/>
                <a:gd name="connsiteX61" fmla="*/ 48358 w 517255"/>
                <a:gd name="connsiteY61" fmla="*/ 159125 h 709602"/>
                <a:gd name="connsiteX62" fmla="*/ 258604 w 517255"/>
                <a:gd name="connsiteY62" fmla="*/ 25975 h 709602"/>
                <a:gd name="connsiteX63" fmla="*/ 37938 w 517255"/>
                <a:gd name="connsiteY63" fmla="*/ 185099 h 709602"/>
                <a:gd name="connsiteX64" fmla="*/ 129397 w 517255"/>
                <a:gd name="connsiteY64" fmla="*/ 185099 h 709602"/>
                <a:gd name="connsiteX65" fmla="*/ 129397 w 517255"/>
                <a:gd name="connsiteY65" fmla="*/ 240754 h 709602"/>
                <a:gd name="connsiteX66" fmla="*/ 118672 w 517255"/>
                <a:gd name="connsiteY66" fmla="*/ 239525 h 709602"/>
                <a:gd name="connsiteX67" fmla="*/ 72200 w 517255"/>
                <a:gd name="connsiteY67" fmla="*/ 286017 h 709602"/>
                <a:gd name="connsiteX68" fmla="*/ 118672 w 517255"/>
                <a:gd name="connsiteY68" fmla="*/ 332499 h 709602"/>
                <a:gd name="connsiteX69" fmla="*/ 129397 w 517255"/>
                <a:gd name="connsiteY69" fmla="*/ 331270 h 709602"/>
                <a:gd name="connsiteX70" fmla="*/ 129397 w 517255"/>
                <a:gd name="connsiteY70" fmla="*/ 381200 h 709602"/>
                <a:gd name="connsiteX71" fmla="*/ 61017 w 517255"/>
                <a:gd name="connsiteY71" fmla="*/ 381200 h 709602"/>
                <a:gd name="connsiteX72" fmla="*/ 25956 w 517255"/>
                <a:gd name="connsiteY72" fmla="*/ 258642 h 709602"/>
                <a:gd name="connsiteX73" fmla="*/ 37938 w 517255"/>
                <a:gd name="connsiteY73" fmla="*/ 185099 h 709602"/>
                <a:gd name="connsiteX74" fmla="*/ 173345 w 517255"/>
                <a:gd name="connsiteY74" fmla="*/ 572986 h 709602"/>
                <a:gd name="connsiteX75" fmla="*/ 173403 w 517255"/>
                <a:gd name="connsiteY75" fmla="*/ 562070 h 709602"/>
                <a:gd name="connsiteX76" fmla="*/ 173498 w 517255"/>
                <a:gd name="connsiteY76" fmla="*/ 554060 h 709602"/>
                <a:gd name="connsiteX77" fmla="*/ 343719 w 517255"/>
                <a:gd name="connsiteY77" fmla="*/ 554060 h 709602"/>
                <a:gd name="connsiteX78" fmla="*/ 343938 w 517255"/>
                <a:gd name="connsiteY78" fmla="*/ 564213 h 709602"/>
                <a:gd name="connsiteX79" fmla="*/ 343900 w 517255"/>
                <a:gd name="connsiteY79" fmla="*/ 577977 h 709602"/>
                <a:gd name="connsiteX80" fmla="*/ 173345 w 517255"/>
                <a:gd name="connsiteY80" fmla="*/ 577977 h 709602"/>
                <a:gd name="connsiteX81" fmla="*/ 173345 w 517255"/>
                <a:gd name="connsiteY81" fmla="*/ 572986 h 709602"/>
                <a:gd name="connsiteX82" fmla="*/ 258604 w 517255"/>
                <a:gd name="connsiteY82" fmla="*/ 683638 h 709602"/>
                <a:gd name="connsiteX83" fmla="*/ 215589 w 517255"/>
                <a:gd name="connsiteY83" fmla="*/ 656053 h 709602"/>
                <a:gd name="connsiteX84" fmla="*/ 301628 w 517255"/>
                <a:gd name="connsiteY84" fmla="*/ 656053 h 709602"/>
                <a:gd name="connsiteX85" fmla="*/ 258604 w 517255"/>
                <a:gd name="connsiteY85" fmla="*/ 683638 h 709602"/>
                <a:gd name="connsiteX86" fmla="*/ 316125 w 517255"/>
                <a:gd name="connsiteY86" fmla="*/ 630088 h 709602"/>
                <a:gd name="connsiteX87" fmla="*/ 201101 w 517255"/>
                <a:gd name="connsiteY87" fmla="*/ 630088 h 709602"/>
                <a:gd name="connsiteX88" fmla="*/ 173546 w 517255"/>
                <a:gd name="connsiteY88" fmla="*/ 603961 h 709602"/>
                <a:gd name="connsiteX89" fmla="*/ 343729 w 517255"/>
                <a:gd name="connsiteY89" fmla="*/ 603961 h 709602"/>
                <a:gd name="connsiteX90" fmla="*/ 316125 w 517255"/>
                <a:gd name="connsiteY90" fmla="*/ 630088 h 709602"/>
                <a:gd name="connsiteX91" fmla="*/ 125892 w 517255"/>
                <a:gd name="connsiteY91" fmla="*/ 449685 h 709602"/>
                <a:gd name="connsiteX92" fmla="*/ 79762 w 517255"/>
                <a:gd name="connsiteY92" fmla="*/ 407165 h 709602"/>
                <a:gd name="connsiteX93" fmla="*/ 378219 w 517255"/>
                <a:gd name="connsiteY93" fmla="*/ 407165 h 709602"/>
                <a:gd name="connsiteX94" fmla="*/ 378219 w 517255"/>
                <a:gd name="connsiteY94" fmla="*/ 459057 h 709602"/>
                <a:gd name="connsiteX95" fmla="*/ 347910 w 517255"/>
                <a:gd name="connsiteY95" fmla="*/ 498100 h 709602"/>
                <a:gd name="connsiteX96" fmla="*/ 343348 w 517255"/>
                <a:gd name="connsiteY96" fmla="*/ 528085 h 709602"/>
                <a:gd name="connsiteX97" fmla="*/ 173326 w 517255"/>
                <a:gd name="connsiteY97" fmla="*/ 528085 h 709602"/>
                <a:gd name="connsiteX98" fmla="*/ 167335 w 517255"/>
                <a:gd name="connsiteY98" fmla="*/ 494348 h 709602"/>
                <a:gd name="connsiteX99" fmla="*/ 129902 w 517255"/>
                <a:gd name="connsiteY99" fmla="*/ 452476 h 709602"/>
                <a:gd name="connsiteX100" fmla="*/ 125892 w 517255"/>
                <a:gd name="connsiteY100" fmla="*/ 449685 h 709602"/>
                <a:gd name="connsiteX101" fmla="*/ 404193 w 517255"/>
                <a:gd name="connsiteY101" fmla="*/ 440007 h 709602"/>
                <a:gd name="connsiteX102" fmla="*/ 404193 w 517255"/>
                <a:gd name="connsiteY102" fmla="*/ 365560 h 709602"/>
                <a:gd name="connsiteX103" fmla="*/ 414909 w 517255"/>
                <a:gd name="connsiteY103" fmla="*/ 366789 h 709602"/>
                <a:gd name="connsiteX104" fmla="*/ 461401 w 517255"/>
                <a:gd name="connsiteY104" fmla="*/ 320316 h 709602"/>
                <a:gd name="connsiteX105" fmla="*/ 414909 w 517255"/>
                <a:gd name="connsiteY105" fmla="*/ 273825 h 709602"/>
                <a:gd name="connsiteX106" fmla="*/ 404193 w 517255"/>
                <a:gd name="connsiteY106" fmla="*/ 275053 h 709602"/>
                <a:gd name="connsiteX107" fmla="*/ 404193 w 517255"/>
                <a:gd name="connsiteY107" fmla="*/ 77343 h 709602"/>
                <a:gd name="connsiteX108" fmla="*/ 491280 w 517255"/>
                <a:gd name="connsiteY108" fmla="*/ 258642 h 709602"/>
                <a:gd name="connsiteX109" fmla="*/ 404193 w 517255"/>
                <a:gd name="connsiteY109" fmla="*/ 440007 h 709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17255" h="709602">
                  <a:moveTo>
                    <a:pt x="405984" y="471154"/>
                  </a:moveTo>
                  <a:cubicBezTo>
                    <a:pt x="475650" y="422767"/>
                    <a:pt x="517255" y="343310"/>
                    <a:pt x="517255" y="258632"/>
                  </a:cubicBezTo>
                  <a:cubicBezTo>
                    <a:pt x="517255" y="116015"/>
                    <a:pt x="401222" y="0"/>
                    <a:pt x="258613" y="0"/>
                  </a:cubicBezTo>
                  <a:cubicBezTo>
                    <a:pt x="116014" y="0"/>
                    <a:pt x="0" y="116024"/>
                    <a:pt x="0" y="258632"/>
                  </a:cubicBezTo>
                  <a:cubicBezTo>
                    <a:pt x="0" y="343195"/>
                    <a:pt x="41500" y="422577"/>
                    <a:pt x="111052" y="471011"/>
                  </a:cubicBezTo>
                  <a:lnTo>
                    <a:pt x="111052" y="471002"/>
                  </a:lnTo>
                  <a:lnTo>
                    <a:pt x="115195" y="473869"/>
                  </a:lnTo>
                  <a:cubicBezTo>
                    <a:pt x="128521" y="483041"/>
                    <a:pt x="138151" y="489671"/>
                    <a:pt x="142875" y="503006"/>
                  </a:cubicBezTo>
                  <a:cubicBezTo>
                    <a:pt x="148076" y="517769"/>
                    <a:pt x="147809" y="535219"/>
                    <a:pt x="147542" y="552088"/>
                  </a:cubicBezTo>
                  <a:cubicBezTo>
                    <a:pt x="147485" y="555412"/>
                    <a:pt x="147438" y="558698"/>
                    <a:pt x="147428" y="561965"/>
                  </a:cubicBezTo>
                  <a:lnTo>
                    <a:pt x="147352" y="572795"/>
                  </a:lnTo>
                  <a:cubicBezTo>
                    <a:pt x="147285" y="582720"/>
                    <a:pt x="147218" y="592646"/>
                    <a:pt x="147390" y="602342"/>
                  </a:cubicBezTo>
                  <a:cubicBezTo>
                    <a:pt x="147390" y="627231"/>
                    <a:pt x="164440" y="648167"/>
                    <a:pt x="187433" y="654225"/>
                  </a:cubicBezTo>
                  <a:cubicBezTo>
                    <a:pt x="195548" y="686019"/>
                    <a:pt x="224342" y="709603"/>
                    <a:pt x="258613" y="709603"/>
                  </a:cubicBezTo>
                  <a:cubicBezTo>
                    <a:pt x="292903" y="709603"/>
                    <a:pt x="321697" y="686010"/>
                    <a:pt x="329813" y="654225"/>
                  </a:cubicBezTo>
                  <a:cubicBezTo>
                    <a:pt x="352844" y="648157"/>
                    <a:pt x="369865" y="627240"/>
                    <a:pt x="369865" y="602371"/>
                  </a:cubicBezTo>
                  <a:lnTo>
                    <a:pt x="369884" y="587712"/>
                  </a:lnTo>
                  <a:cubicBezTo>
                    <a:pt x="369865" y="579939"/>
                    <a:pt x="369865" y="572167"/>
                    <a:pt x="369922" y="564366"/>
                  </a:cubicBezTo>
                  <a:cubicBezTo>
                    <a:pt x="369961" y="559194"/>
                    <a:pt x="369770" y="553850"/>
                    <a:pt x="369589" y="548459"/>
                  </a:cubicBezTo>
                  <a:cubicBezTo>
                    <a:pt x="369122" y="533762"/>
                    <a:pt x="368598" y="518579"/>
                    <a:pt x="372637" y="506120"/>
                  </a:cubicBezTo>
                  <a:cubicBezTo>
                    <a:pt x="377552" y="490899"/>
                    <a:pt x="390392" y="481984"/>
                    <a:pt x="405984" y="471154"/>
                  </a:cubicBezTo>
                  <a:moveTo>
                    <a:pt x="386248" y="331965"/>
                  </a:moveTo>
                  <a:cubicBezTo>
                    <a:pt x="381391" y="333975"/>
                    <a:pt x="378228" y="338709"/>
                    <a:pt x="378228" y="343976"/>
                  </a:cubicBezTo>
                  <a:lnTo>
                    <a:pt x="378228" y="381200"/>
                  </a:lnTo>
                  <a:lnTo>
                    <a:pt x="155362" y="381200"/>
                  </a:lnTo>
                  <a:lnTo>
                    <a:pt x="155362" y="309677"/>
                  </a:lnTo>
                  <a:cubicBezTo>
                    <a:pt x="155362" y="304419"/>
                    <a:pt x="152200" y="299676"/>
                    <a:pt x="147342" y="297675"/>
                  </a:cubicBezTo>
                  <a:cubicBezTo>
                    <a:pt x="142484" y="295656"/>
                    <a:pt x="136884" y="296770"/>
                    <a:pt x="133188" y="300495"/>
                  </a:cubicBezTo>
                  <a:cubicBezTo>
                    <a:pt x="129311" y="304381"/>
                    <a:pt x="124149" y="306524"/>
                    <a:pt x="118672" y="306524"/>
                  </a:cubicBezTo>
                  <a:cubicBezTo>
                    <a:pt x="107366" y="306524"/>
                    <a:pt x="98174" y="297313"/>
                    <a:pt x="98174" y="286017"/>
                  </a:cubicBezTo>
                  <a:cubicBezTo>
                    <a:pt x="98174" y="274701"/>
                    <a:pt x="107375" y="265500"/>
                    <a:pt x="118672" y="265500"/>
                  </a:cubicBezTo>
                  <a:cubicBezTo>
                    <a:pt x="124158" y="265500"/>
                    <a:pt x="129311" y="267643"/>
                    <a:pt x="133169" y="271529"/>
                  </a:cubicBezTo>
                  <a:cubicBezTo>
                    <a:pt x="136893" y="275253"/>
                    <a:pt x="142475" y="276368"/>
                    <a:pt x="147333" y="274377"/>
                  </a:cubicBezTo>
                  <a:cubicBezTo>
                    <a:pt x="152200" y="272358"/>
                    <a:pt x="155362" y="267624"/>
                    <a:pt x="155362" y="262366"/>
                  </a:cubicBezTo>
                  <a:lnTo>
                    <a:pt x="155362" y="185099"/>
                  </a:lnTo>
                  <a:lnTo>
                    <a:pt x="258385" y="185099"/>
                  </a:lnTo>
                  <a:cubicBezTo>
                    <a:pt x="263652" y="185099"/>
                    <a:pt x="268376" y="181947"/>
                    <a:pt x="270386" y="177089"/>
                  </a:cubicBezTo>
                  <a:cubicBezTo>
                    <a:pt x="272396" y="172222"/>
                    <a:pt x="271301" y="166640"/>
                    <a:pt x="267576" y="162925"/>
                  </a:cubicBezTo>
                  <a:cubicBezTo>
                    <a:pt x="263690" y="159039"/>
                    <a:pt x="261547" y="153905"/>
                    <a:pt x="261547" y="148447"/>
                  </a:cubicBezTo>
                  <a:cubicBezTo>
                    <a:pt x="261547" y="137170"/>
                    <a:pt x="270758" y="127997"/>
                    <a:pt x="282064" y="127997"/>
                  </a:cubicBezTo>
                  <a:cubicBezTo>
                    <a:pt x="293361" y="127997"/>
                    <a:pt x="302562" y="137179"/>
                    <a:pt x="302562" y="148447"/>
                  </a:cubicBezTo>
                  <a:cubicBezTo>
                    <a:pt x="302562" y="153905"/>
                    <a:pt x="300419" y="159039"/>
                    <a:pt x="296532" y="162925"/>
                  </a:cubicBezTo>
                  <a:cubicBezTo>
                    <a:pt x="292808" y="166640"/>
                    <a:pt x="291694" y="172231"/>
                    <a:pt x="293703" y="177089"/>
                  </a:cubicBezTo>
                  <a:cubicBezTo>
                    <a:pt x="295713" y="181937"/>
                    <a:pt x="300457" y="185099"/>
                    <a:pt x="305705" y="185099"/>
                  </a:cubicBezTo>
                  <a:lnTo>
                    <a:pt x="378219" y="185099"/>
                  </a:lnTo>
                  <a:lnTo>
                    <a:pt x="378219" y="296656"/>
                  </a:lnTo>
                  <a:cubicBezTo>
                    <a:pt x="378219" y="301914"/>
                    <a:pt x="381381" y="306648"/>
                    <a:pt x="386239" y="308667"/>
                  </a:cubicBezTo>
                  <a:cubicBezTo>
                    <a:pt x="391097" y="310658"/>
                    <a:pt x="396678" y="309553"/>
                    <a:pt x="400393" y="305829"/>
                  </a:cubicBezTo>
                  <a:cubicBezTo>
                    <a:pt x="404279" y="301933"/>
                    <a:pt x="409432" y="299790"/>
                    <a:pt x="414899" y="299790"/>
                  </a:cubicBezTo>
                  <a:cubicBezTo>
                    <a:pt x="426215" y="299790"/>
                    <a:pt x="435416" y="309001"/>
                    <a:pt x="435416" y="320307"/>
                  </a:cubicBezTo>
                  <a:cubicBezTo>
                    <a:pt x="435416" y="331613"/>
                    <a:pt x="426206" y="340805"/>
                    <a:pt x="414899" y="340805"/>
                  </a:cubicBezTo>
                  <a:cubicBezTo>
                    <a:pt x="409413" y="340805"/>
                    <a:pt x="404260" y="338661"/>
                    <a:pt x="400393" y="334794"/>
                  </a:cubicBezTo>
                  <a:cubicBezTo>
                    <a:pt x="396678" y="331079"/>
                    <a:pt x="391097" y="329984"/>
                    <a:pt x="386248" y="331965"/>
                  </a:cubicBezTo>
                  <a:close/>
                  <a:moveTo>
                    <a:pt x="258604" y="25975"/>
                  </a:moveTo>
                  <a:cubicBezTo>
                    <a:pt x="302324" y="25975"/>
                    <a:pt x="343252" y="38110"/>
                    <a:pt x="378228" y="59160"/>
                  </a:cubicBezTo>
                  <a:lnTo>
                    <a:pt x="378228" y="159125"/>
                  </a:lnTo>
                  <a:lnTo>
                    <a:pt x="327308" y="159125"/>
                  </a:lnTo>
                  <a:cubicBezTo>
                    <a:pt x="328127" y="155667"/>
                    <a:pt x="328536" y="152095"/>
                    <a:pt x="328536" y="148447"/>
                  </a:cubicBezTo>
                  <a:cubicBezTo>
                    <a:pt x="328536" y="122844"/>
                    <a:pt x="307686" y="102022"/>
                    <a:pt x="282064" y="102022"/>
                  </a:cubicBezTo>
                  <a:cubicBezTo>
                    <a:pt x="256413" y="102022"/>
                    <a:pt x="235572" y="122844"/>
                    <a:pt x="235572" y="148447"/>
                  </a:cubicBezTo>
                  <a:cubicBezTo>
                    <a:pt x="235572" y="152086"/>
                    <a:pt x="235982" y="155667"/>
                    <a:pt x="236801" y="159125"/>
                  </a:cubicBezTo>
                  <a:lnTo>
                    <a:pt x="48358" y="159125"/>
                  </a:lnTo>
                  <a:cubicBezTo>
                    <a:pt x="85725" y="80486"/>
                    <a:pt x="165926" y="25975"/>
                    <a:pt x="258604" y="25975"/>
                  </a:cubicBezTo>
                  <a:close/>
                  <a:moveTo>
                    <a:pt x="37938" y="185099"/>
                  </a:moveTo>
                  <a:lnTo>
                    <a:pt x="129397" y="185099"/>
                  </a:lnTo>
                  <a:lnTo>
                    <a:pt x="129397" y="240754"/>
                  </a:lnTo>
                  <a:cubicBezTo>
                    <a:pt x="125920" y="239935"/>
                    <a:pt x="122330" y="239525"/>
                    <a:pt x="118672" y="239525"/>
                  </a:cubicBezTo>
                  <a:cubicBezTo>
                    <a:pt x="93059" y="239525"/>
                    <a:pt x="72200" y="260375"/>
                    <a:pt x="72200" y="286017"/>
                  </a:cubicBezTo>
                  <a:cubicBezTo>
                    <a:pt x="72200" y="311658"/>
                    <a:pt x="93050" y="332499"/>
                    <a:pt x="118672" y="332499"/>
                  </a:cubicBezTo>
                  <a:cubicBezTo>
                    <a:pt x="122330" y="332499"/>
                    <a:pt x="125920" y="332089"/>
                    <a:pt x="129397" y="331270"/>
                  </a:cubicBezTo>
                  <a:lnTo>
                    <a:pt x="129397" y="381200"/>
                  </a:lnTo>
                  <a:lnTo>
                    <a:pt x="61017" y="381200"/>
                  </a:lnTo>
                  <a:cubicBezTo>
                    <a:pt x="38462" y="344862"/>
                    <a:pt x="25956" y="302533"/>
                    <a:pt x="25956" y="258642"/>
                  </a:cubicBezTo>
                  <a:cubicBezTo>
                    <a:pt x="25965" y="232943"/>
                    <a:pt x="30204" y="208236"/>
                    <a:pt x="37938" y="185099"/>
                  </a:cubicBezTo>
                  <a:close/>
                  <a:moveTo>
                    <a:pt x="173345" y="572986"/>
                  </a:moveTo>
                  <a:lnTo>
                    <a:pt x="173403" y="562070"/>
                  </a:lnTo>
                  <a:cubicBezTo>
                    <a:pt x="173422" y="559422"/>
                    <a:pt x="173460" y="556736"/>
                    <a:pt x="173498" y="554060"/>
                  </a:cubicBezTo>
                  <a:lnTo>
                    <a:pt x="343719" y="554060"/>
                  </a:lnTo>
                  <a:cubicBezTo>
                    <a:pt x="343833" y="557479"/>
                    <a:pt x="343957" y="560927"/>
                    <a:pt x="343938" y="564213"/>
                  </a:cubicBezTo>
                  <a:cubicBezTo>
                    <a:pt x="343900" y="568795"/>
                    <a:pt x="343900" y="573396"/>
                    <a:pt x="343900" y="577977"/>
                  </a:cubicBezTo>
                  <a:lnTo>
                    <a:pt x="173345" y="577977"/>
                  </a:lnTo>
                  <a:cubicBezTo>
                    <a:pt x="173365" y="576310"/>
                    <a:pt x="173326" y="574653"/>
                    <a:pt x="173345" y="572986"/>
                  </a:cubicBezTo>
                  <a:close/>
                  <a:moveTo>
                    <a:pt x="258604" y="683638"/>
                  </a:moveTo>
                  <a:cubicBezTo>
                    <a:pt x="239535" y="683638"/>
                    <a:pt x="223161" y="672303"/>
                    <a:pt x="215589" y="656053"/>
                  </a:cubicBezTo>
                  <a:lnTo>
                    <a:pt x="301628" y="656053"/>
                  </a:lnTo>
                  <a:cubicBezTo>
                    <a:pt x="294065" y="672303"/>
                    <a:pt x="277673" y="683638"/>
                    <a:pt x="258604" y="683638"/>
                  </a:cubicBezTo>
                  <a:close/>
                  <a:moveTo>
                    <a:pt x="316125" y="630088"/>
                  </a:moveTo>
                  <a:lnTo>
                    <a:pt x="201101" y="630088"/>
                  </a:lnTo>
                  <a:cubicBezTo>
                    <a:pt x="186423" y="630088"/>
                    <a:pt x="174498" y="618592"/>
                    <a:pt x="173546" y="603961"/>
                  </a:cubicBezTo>
                  <a:lnTo>
                    <a:pt x="343729" y="603961"/>
                  </a:lnTo>
                  <a:cubicBezTo>
                    <a:pt x="342862" y="618496"/>
                    <a:pt x="330879" y="630088"/>
                    <a:pt x="316125" y="630088"/>
                  </a:cubicBezTo>
                  <a:close/>
                  <a:moveTo>
                    <a:pt x="125892" y="449685"/>
                  </a:moveTo>
                  <a:cubicBezTo>
                    <a:pt x="108433" y="437540"/>
                    <a:pt x="93031" y="423148"/>
                    <a:pt x="79762" y="407165"/>
                  </a:cubicBezTo>
                  <a:lnTo>
                    <a:pt x="378219" y="407165"/>
                  </a:lnTo>
                  <a:lnTo>
                    <a:pt x="378219" y="459057"/>
                  </a:lnTo>
                  <a:cubicBezTo>
                    <a:pt x="365398" y="468744"/>
                    <a:pt x="353720" y="480155"/>
                    <a:pt x="347910" y="498100"/>
                  </a:cubicBezTo>
                  <a:cubicBezTo>
                    <a:pt x="344729" y="507930"/>
                    <a:pt x="343633" y="518017"/>
                    <a:pt x="343348" y="528085"/>
                  </a:cubicBezTo>
                  <a:lnTo>
                    <a:pt x="173326" y="528085"/>
                  </a:lnTo>
                  <a:cubicBezTo>
                    <a:pt x="172764" y="516779"/>
                    <a:pt x="171260" y="505454"/>
                    <a:pt x="167335" y="494348"/>
                  </a:cubicBezTo>
                  <a:cubicBezTo>
                    <a:pt x="159801" y="473059"/>
                    <a:pt x="144599" y="462591"/>
                    <a:pt x="129902" y="452476"/>
                  </a:cubicBezTo>
                  <a:lnTo>
                    <a:pt x="125892" y="449685"/>
                  </a:lnTo>
                  <a:moveTo>
                    <a:pt x="404193" y="440007"/>
                  </a:moveTo>
                  <a:lnTo>
                    <a:pt x="404193" y="365560"/>
                  </a:lnTo>
                  <a:cubicBezTo>
                    <a:pt x="407670" y="366379"/>
                    <a:pt x="411261" y="366789"/>
                    <a:pt x="414909" y="366789"/>
                  </a:cubicBezTo>
                  <a:cubicBezTo>
                    <a:pt x="440541" y="366789"/>
                    <a:pt x="461401" y="345948"/>
                    <a:pt x="461401" y="320316"/>
                  </a:cubicBezTo>
                  <a:cubicBezTo>
                    <a:pt x="461401" y="294675"/>
                    <a:pt x="440550" y="273825"/>
                    <a:pt x="414909" y="273825"/>
                  </a:cubicBezTo>
                  <a:cubicBezTo>
                    <a:pt x="411261" y="273825"/>
                    <a:pt x="407670" y="274234"/>
                    <a:pt x="404193" y="275053"/>
                  </a:cubicBezTo>
                  <a:lnTo>
                    <a:pt x="404193" y="77343"/>
                  </a:lnTo>
                  <a:cubicBezTo>
                    <a:pt x="457229" y="120015"/>
                    <a:pt x="491280" y="185423"/>
                    <a:pt x="491280" y="258642"/>
                  </a:cubicBezTo>
                  <a:cubicBezTo>
                    <a:pt x="491280" y="329355"/>
                    <a:pt x="458981" y="395983"/>
                    <a:pt x="404193" y="440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7314580-67DB-411F-91BD-DF24F5A9F726}"/>
                </a:ext>
              </a:extLst>
            </p:cNvPr>
            <p:cNvSpPr/>
            <p:nvPr/>
          </p:nvSpPr>
          <p:spPr>
            <a:xfrm>
              <a:off x="-896259" y="2343774"/>
              <a:ext cx="26955" cy="29489"/>
            </a:xfrm>
            <a:custGeom>
              <a:avLst/>
              <a:gdLst>
                <a:gd name="connsiteX0" fmla="*/ 0 w 26955"/>
                <a:gd name="connsiteY0" fmla="*/ 8144 h 29489"/>
                <a:gd name="connsiteX1" fmla="*/ 14811 w 26955"/>
                <a:gd name="connsiteY1" fmla="*/ 29489 h 29489"/>
                <a:gd name="connsiteX2" fmla="*/ 26956 w 26955"/>
                <a:gd name="connsiteY2" fmla="*/ 20612 h 29489"/>
                <a:gd name="connsiteX3" fmla="*/ 11163 w 26955"/>
                <a:gd name="connsiteY3" fmla="*/ 0 h 29489"/>
                <a:gd name="connsiteX4" fmla="*/ 0 w 26955"/>
                <a:gd name="connsiteY4" fmla="*/ 8144 h 2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5" h="29489">
                  <a:moveTo>
                    <a:pt x="0" y="8144"/>
                  </a:moveTo>
                  <a:lnTo>
                    <a:pt x="14811" y="29489"/>
                  </a:lnTo>
                  <a:cubicBezTo>
                    <a:pt x="18945" y="26622"/>
                    <a:pt x="22974" y="23670"/>
                    <a:pt x="26956" y="20612"/>
                  </a:cubicBezTo>
                  <a:lnTo>
                    <a:pt x="11163" y="0"/>
                  </a:lnTo>
                  <a:cubicBezTo>
                    <a:pt x="7515" y="2791"/>
                    <a:pt x="3800" y="5524"/>
                    <a:pt x="0" y="8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0A287FA0-317E-40FC-BA86-530A89E4C132}"/>
                </a:ext>
              </a:extLst>
            </p:cNvPr>
            <p:cNvSpPr/>
            <p:nvPr/>
          </p:nvSpPr>
          <p:spPr>
            <a:xfrm>
              <a:off x="-1296843" y="1870096"/>
              <a:ext cx="38871" cy="38795"/>
            </a:xfrm>
            <a:custGeom>
              <a:avLst/>
              <a:gdLst>
                <a:gd name="connsiteX0" fmla="*/ 0 w 38871"/>
                <a:gd name="connsiteY0" fmla="*/ 21003 h 38795"/>
                <a:gd name="connsiteX1" fmla="*/ 18926 w 38871"/>
                <a:gd name="connsiteY1" fmla="*/ 38795 h 38795"/>
                <a:gd name="connsiteX2" fmla="*/ 38872 w 38871"/>
                <a:gd name="connsiteY2" fmla="*/ 19488 h 38795"/>
                <a:gd name="connsiteX3" fmla="*/ 21688 w 38871"/>
                <a:gd name="connsiteY3" fmla="*/ 0 h 38795"/>
                <a:gd name="connsiteX4" fmla="*/ 0 w 38871"/>
                <a:gd name="connsiteY4" fmla="*/ 21003 h 3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71" h="38795">
                  <a:moveTo>
                    <a:pt x="0" y="21003"/>
                  </a:moveTo>
                  <a:lnTo>
                    <a:pt x="18926" y="38795"/>
                  </a:lnTo>
                  <a:cubicBezTo>
                    <a:pt x="25213" y="32099"/>
                    <a:pt x="31928" y="25603"/>
                    <a:pt x="38872" y="19488"/>
                  </a:cubicBezTo>
                  <a:lnTo>
                    <a:pt x="21688" y="0"/>
                  </a:lnTo>
                  <a:cubicBezTo>
                    <a:pt x="14145" y="6639"/>
                    <a:pt x="6848" y="13706"/>
                    <a:pt x="0" y="21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80C1741-95A7-43FD-B666-120153EEA130}"/>
                </a:ext>
              </a:extLst>
            </p:cNvPr>
            <p:cNvSpPr/>
            <p:nvPr/>
          </p:nvSpPr>
          <p:spPr>
            <a:xfrm>
              <a:off x="-1181123" y="1802811"/>
              <a:ext cx="35823" cy="33899"/>
            </a:xfrm>
            <a:custGeom>
              <a:avLst/>
              <a:gdLst>
                <a:gd name="connsiteX0" fmla="*/ 35824 w 35823"/>
                <a:gd name="connsiteY0" fmla="*/ 24955 h 33899"/>
                <a:gd name="connsiteX1" fmla="*/ 28623 w 35823"/>
                <a:gd name="connsiteY1" fmla="*/ 0 h 33899"/>
                <a:gd name="connsiteX2" fmla="*/ 0 w 35823"/>
                <a:gd name="connsiteY2" fmla="*/ 9754 h 33899"/>
                <a:gd name="connsiteX3" fmla="*/ 9563 w 35823"/>
                <a:gd name="connsiteY3" fmla="*/ 33899 h 33899"/>
                <a:gd name="connsiteX4" fmla="*/ 35824 w 35823"/>
                <a:gd name="connsiteY4" fmla="*/ 24955 h 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3" h="33899">
                  <a:moveTo>
                    <a:pt x="35824" y="24955"/>
                  </a:moveTo>
                  <a:lnTo>
                    <a:pt x="28623" y="0"/>
                  </a:lnTo>
                  <a:cubicBezTo>
                    <a:pt x="18926" y="2781"/>
                    <a:pt x="9306" y="6077"/>
                    <a:pt x="0" y="9754"/>
                  </a:cubicBezTo>
                  <a:lnTo>
                    <a:pt x="9563" y="33899"/>
                  </a:lnTo>
                  <a:cubicBezTo>
                    <a:pt x="18088" y="30528"/>
                    <a:pt x="26927" y="27518"/>
                    <a:pt x="35824" y="249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A114290-256A-47B2-96CE-34A7D96FB46C}"/>
                </a:ext>
              </a:extLst>
            </p:cNvPr>
            <p:cNvSpPr/>
            <p:nvPr/>
          </p:nvSpPr>
          <p:spPr>
            <a:xfrm>
              <a:off x="-1044602" y="1790991"/>
              <a:ext cx="31680" cy="29003"/>
            </a:xfrm>
            <a:custGeom>
              <a:avLst/>
              <a:gdLst>
                <a:gd name="connsiteX0" fmla="*/ 31680 w 31680"/>
                <a:gd name="connsiteY0" fmla="*/ 3353 h 29003"/>
                <a:gd name="connsiteX1" fmla="*/ 1657 w 31680"/>
                <a:gd name="connsiteY1" fmla="*/ 0 h 29003"/>
                <a:gd name="connsiteX2" fmla="*/ 0 w 31680"/>
                <a:gd name="connsiteY2" fmla="*/ 25937 h 29003"/>
                <a:gd name="connsiteX3" fmla="*/ 27584 w 31680"/>
                <a:gd name="connsiteY3" fmla="*/ 29004 h 29003"/>
                <a:gd name="connsiteX4" fmla="*/ 31680 w 31680"/>
                <a:gd name="connsiteY4" fmla="*/ 3353 h 2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" h="29003">
                  <a:moveTo>
                    <a:pt x="31680" y="3353"/>
                  </a:moveTo>
                  <a:cubicBezTo>
                    <a:pt x="21765" y="1772"/>
                    <a:pt x="11659" y="638"/>
                    <a:pt x="1657" y="0"/>
                  </a:cubicBezTo>
                  <a:lnTo>
                    <a:pt x="0" y="25937"/>
                  </a:lnTo>
                  <a:cubicBezTo>
                    <a:pt x="9192" y="26518"/>
                    <a:pt x="18469" y="27546"/>
                    <a:pt x="27584" y="29004"/>
                  </a:cubicBezTo>
                  <a:lnTo>
                    <a:pt x="31680" y="33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27A798D-8F95-45C3-BBA7-C1D68D24386D}"/>
                </a:ext>
              </a:extLst>
            </p:cNvPr>
            <p:cNvSpPr/>
            <p:nvPr/>
          </p:nvSpPr>
          <p:spPr>
            <a:xfrm>
              <a:off x="-1243331" y="1829653"/>
              <a:ext cx="38261" cy="37271"/>
            </a:xfrm>
            <a:custGeom>
              <a:avLst/>
              <a:gdLst>
                <a:gd name="connsiteX0" fmla="*/ 38262 w 38261"/>
                <a:gd name="connsiteY0" fmla="*/ 22784 h 37271"/>
                <a:gd name="connsiteX1" fmla="*/ 25765 w 38261"/>
                <a:gd name="connsiteY1" fmla="*/ 0 h 37271"/>
                <a:gd name="connsiteX2" fmla="*/ 0 w 38261"/>
                <a:gd name="connsiteY2" fmla="*/ 15764 h 37271"/>
                <a:gd name="connsiteX3" fmla="*/ 14602 w 38261"/>
                <a:gd name="connsiteY3" fmla="*/ 37271 h 37271"/>
                <a:gd name="connsiteX4" fmla="*/ 38262 w 38261"/>
                <a:gd name="connsiteY4" fmla="*/ 22784 h 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61" h="37271">
                  <a:moveTo>
                    <a:pt x="38262" y="22784"/>
                  </a:moveTo>
                  <a:lnTo>
                    <a:pt x="25765" y="0"/>
                  </a:lnTo>
                  <a:cubicBezTo>
                    <a:pt x="16974" y="4829"/>
                    <a:pt x="8315" y="10125"/>
                    <a:pt x="0" y="15764"/>
                  </a:cubicBezTo>
                  <a:lnTo>
                    <a:pt x="14602" y="37271"/>
                  </a:lnTo>
                  <a:cubicBezTo>
                    <a:pt x="22231" y="32080"/>
                    <a:pt x="30194" y="27203"/>
                    <a:pt x="38262" y="22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96CAFEA-E912-4F73-BDA1-C4E7FEABA8CC}"/>
                </a:ext>
              </a:extLst>
            </p:cNvPr>
            <p:cNvSpPr/>
            <p:nvPr/>
          </p:nvSpPr>
          <p:spPr>
            <a:xfrm>
              <a:off x="-825231" y="1923169"/>
              <a:ext cx="37566" cy="38442"/>
            </a:xfrm>
            <a:custGeom>
              <a:avLst/>
              <a:gdLst>
                <a:gd name="connsiteX0" fmla="*/ 0 w 37566"/>
                <a:gd name="connsiteY0" fmla="*/ 15211 h 38442"/>
                <a:gd name="connsiteX1" fmla="*/ 15164 w 37566"/>
                <a:gd name="connsiteY1" fmla="*/ 38443 h 38442"/>
                <a:gd name="connsiteX2" fmla="*/ 37567 w 37566"/>
                <a:gd name="connsiteY2" fmla="*/ 25289 h 38442"/>
                <a:gd name="connsiteX3" fmla="*/ 21069 w 37566"/>
                <a:gd name="connsiteY3" fmla="*/ 0 h 38442"/>
                <a:gd name="connsiteX4" fmla="*/ 0 w 37566"/>
                <a:gd name="connsiteY4" fmla="*/ 15211 h 3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66" h="38442">
                  <a:moveTo>
                    <a:pt x="0" y="15211"/>
                  </a:moveTo>
                  <a:cubicBezTo>
                    <a:pt x="5410" y="22689"/>
                    <a:pt x="10516" y="30499"/>
                    <a:pt x="15164" y="38443"/>
                  </a:cubicBezTo>
                  <a:lnTo>
                    <a:pt x="37567" y="25289"/>
                  </a:lnTo>
                  <a:cubicBezTo>
                    <a:pt x="32509" y="16650"/>
                    <a:pt x="26946" y="8134"/>
                    <a:pt x="21069" y="0"/>
                  </a:cubicBezTo>
                  <a:lnTo>
                    <a:pt x="0" y="15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B4F09BAB-463D-4463-B8B9-A35B6AC9BB2D}"/>
                </a:ext>
              </a:extLst>
            </p:cNvPr>
            <p:cNvSpPr/>
            <p:nvPr/>
          </p:nvSpPr>
          <p:spPr>
            <a:xfrm>
              <a:off x="-774673" y="2051776"/>
              <a:ext cx="29641" cy="32232"/>
            </a:xfrm>
            <a:custGeom>
              <a:avLst/>
              <a:gdLst>
                <a:gd name="connsiteX0" fmla="*/ 29642 w 29641"/>
                <a:gd name="connsiteY0" fmla="*/ 29918 h 32232"/>
                <a:gd name="connsiteX1" fmla="*/ 25565 w 29641"/>
                <a:gd name="connsiteY1" fmla="*/ 0 h 32232"/>
                <a:gd name="connsiteX2" fmla="*/ 0 w 29641"/>
                <a:gd name="connsiteY2" fmla="*/ 4715 h 32232"/>
                <a:gd name="connsiteX3" fmla="*/ 3762 w 29641"/>
                <a:gd name="connsiteY3" fmla="*/ 32233 h 32232"/>
                <a:gd name="connsiteX4" fmla="*/ 29642 w 29641"/>
                <a:gd name="connsiteY4" fmla="*/ 29918 h 3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" h="32232">
                  <a:moveTo>
                    <a:pt x="29642" y="29918"/>
                  </a:moveTo>
                  <a:cubicBezTo>
                    <a:pt x="28746" y="19955"/>
                    <a:pt x="27394" y="9887"/>
                    <a:pt x="25565" y="0"/>
                  </a:cubicBezTo>
                  <a:lnTo>
                    <a:pt x="0" y="4715"/>
                  </a:lnTo>
                  <a:cubicBezTo>
                    <a:pt x="1695" y="13802"/>
                    <a:pt x="2943" y="23060"/>
                    <a:pt x="3762" y="32233"/>
                  </a:cubicBezTo>
                  <a:lnTo>
                    <a:pt x="29642" y="299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F391002-A1AF-47E3-8C33-8055A1518E18}"/>
                </a:ext>
              </a:extLst>
            </p:cNvPr>
            <p:cNvSpPr/>
            <p:nvPr/>
          </p:nvSpPr>
          <p:spPr>
            <a:xfrm>
              <a:off x="-793361" y="1984396"/>
              <a:ext cx="34432" cy="36233"/>
            </a:xfrm>
            <a:custGeom>
              <a:avLst/>
              <a:gdLst>
                <a:gd name="connsiteX0" fmla="*/ 34433 w 34432"/>
                <a:gd name="connsiteY0" fmla="*/ 28327 h 36233"/>
                <a:gd name="connsiteX1" fmla="*/ 23870 w 34432"/>
                <a:gd name="connsiteY1" fmla="*/ 0 h 36233"/>
                <a:gd name="connsiteX2" fmla="*/ 0 w 34432"/>
                <a:gd name="connsiteY2" fmla="*/ 10239 h 36233"/>
                <a:gd name="connsiteX3" fmla="*/ 9696 w 34432"/>
                <a:gd name="connsiteY3" fmla="*/ 36233 h 36233"/>
                <a:gd name="connsiteX4" fmla="*/ 34433 w 34432"/>
                <a:gd name="connsiteY4" fmla="*/ 28327 h 3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32" h="36233">
                  <a:moveTo>
                    <a:pt x="34433" y="28327"/>
                  </a:moveTo>
                  <a:cubicBezTo>
                    <a:pt x="31366" y="18726"/>
                    <a:pt x="27813" y="9201"/>
                    <a:pt x="23870" y="0"/>
                  </a:cubicBezTo>
                  <a:lnTo>
                    <a:pt x="0" y="10239"/>
                  </a:lnTo>
                  <a:cubicBezTo>
                    <a:pt x="3610" y="18679"/>
                    <a:pt x="6887" y="27432"/>
                    <a:pt x="9696" y="36233"/>
                  </a:cubicBezTo>
                  <a:lnTo>
                    <a:pt x="34433" y="283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3EFC58F1-12D3-4BB8-9C93-97BE712FBB90}"/>
                </a:ext>
              </a:extLst>
            </p:cNvPr>
            <p:cNvSpPr/>
            <p:nvPr/>
          </p:nvSpPr>
          <p:spPr>
            <a:xfrm>
              <a:off x="-921348" y="1830319"/>
              <a:ext cx="38280" cy="37309"/>
            </a:xfrm>
            <a:custGeom>
              <a:avLst/>
              <a:gdLst>
                <a:gd name="connsiteX0" fmla="*/ 38281 w 38280"/>
                <a:gd name="connsiteY0" fmla="*/ 15869 h 37309"/>
                <a:gd name="connsiteX1" fmla="*/ 12630 w 38280"/>
                <a:gd name="connsiteY1" fmla="*/ 0 h 37309"/>
                <a:gd name="connsiteX2" fmla="*/ 0 w 38280"/>
                <a:gd name="connsiteY2" fmla="*/ 22708 h 37309"/>
                <a:gd name="connsiteX3" fmla="*/ 23622 w 38280"/>
                <a:gd name="connsiteY3" fmla="*/ 37309 h 37309"/>
                <a:gd name="connsiteX4" fmla="*/ 38281 w 38280"/>
                <a:gd name="connsiteY4" fmla="*/ 1586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80" h="37309">
                  <a:moveTo>
                    <a:pt x="38281" y="15869"/>
                  </a:moveTo>
                  <a:cubicBezTo>
                    <a:pt x="30042" y="10220"/>
                    <a:pt x="21412" y="4886"/>
                    <a:pt x="12630" y="0"/>
                  </a:cubicBezTo>
                  <a:lnTo>
                    <a:pt x="0" y="22708"/>
                  </a:lnTo>
                  <a:cubicBezTo>
                    <a:pt x="8096" y="27213"/>
                    <a:pt x="16021" y="32118"/>
                    <a:pt x="23622" y="37309"/>
                  </a:cubicBezTo>
                  <a:lnTo>
                    <a:pt x="38281" y="158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19D1F814-B147-429B-A935-6C51D460FC80}"/>
                </a:ext>
              </a:extLst>
            </p:cNvPr>
            <p:cNvSpPr/>
            <p:nvPr/>
          </p:nvSpPr>
          <p:spPr>
            <a:xfrm>
              <a:off x="-868618" y="1871001"/>
              <a:ext cx="38881" cy="38804"/>
            </a:xfrm>
            <a:custGeom>
              <a:avLst/>
              <a:gdLst>
                <a:gd name="connsiteX0" fmla="*/ 19869 w 38881"/>
                <a:gd name="connsiteY0" fmla="*/ 38805 h 38804"/>
                <a:gd name="connsiteX1" fmla="*/ 38881 w 38881"/>
                <a:gd name="connsiteY1" fmla="*/ 21088 h 38804"/>
                <a:gd name="connsiteX2" fmla="*/ 17278 w 38881"/>
                <a:gd name="connsiteY2" fmla="*/ 0 h 38804"/>
                <a:gd name="connsiteX3" fmla="*/ 0 w 38881"/>
                <a:gd name="connsiteY3" fmla="*/ 19412 h 38804"/>
                <a:gd name="connsiteX4" fmla="*/ 19869 w 38881"/>
                <a:gd name="connsiteY4" fmla="*/ 38805 h 3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81" h="38804">
                  <a:moveTo>
                    <a:pt x="19869" y="38805"/>
                  </a:moveTo>
                  <a:lnTo>
                    <a:pt x="38881" y="21088"/>
                  </a:lnTo>
                  <a:cubicBezTo>
                    <a:pt x="32052" y="13764"/>
                    <a:pt x="24784" y="6668"/>
                    <a:pt x="17278" y="0"/>
                  </a:cubicBezTo>
                  <a:lnTo>
                    <a:pt x="0" y="19412"/>
                  </a:lnTo>
                  <a:cubicBezTo>
                    <a:pt x="6906" y="25556"/>
                    <a:pt x="13602" y="32080"/>
                    <a:pt x="19869" y="38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81DD211A-0997-446F-95AB-99B64B415BB4}"/>
                </a:ext>
              </a:extLst>
            </p:cNvPr>
            <p:cNvSpPr/>
            <p:nvPr/>
          </p:nvSpPr>
          <p:spPr>
            <a:xfrm>
              <a:off x="-980965" y="1803192"/>
              <a:ext cx="35871" cy="33985"/>
            </a:xfrm>
            <a:custGeom>
              <a:avLst/>
              <a:gdLst>
                <a:gd name="connsiteX0" fmla="*/ 35871 w 35871"/>
                <a:gd name="connsiteY0" fmla="*/ 9858 h 33985"/>
                <a:gd name="connsiteX1" fmla="*/ 7315 w 35871"/>
                <a:gd name="connsiteY1" fmla="*/ 0 h 33985"/>
                <a:gd name="connsiteX2" fmla="*/ 0 w 35871"/>
                <a:gd name="connsiteY2" fmla="*/ 24936 h 33985"/>
                <a:gd name="connsiteX3" fmla="*/ 26232 w 35871"/>
                <a:gd name="connsiteY3" fmla="*/ 33985 h 33985"/>
                <a:gd name="connsiteX4" fmla="*/ 35871 w 35871"/>
                <a:gd name="connsiteY4" fmla="*/ 9858 h 3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71" h="33985">
                  <a:moveTo>
                    <a:pt x="35871" y="9858"/>
                  </a:moveTo>
                  <a:cubicBezTo>
                    <a:pt x="26584" y="6153"/>
                    <a:pt x="16974" y="2838"/>
                    <a:pt x="7315" y="0"/>
                  </a:cubicBezTo>
                  <a:lnTo>
                    <a:pt x="0" y="24936"/>
                  </a:lnTo>
                  <a:cubicBezTo>
                    <a:pt x="8877" y="27527"/>
                    <a:pt x="17707" y="30585"/>
                    <a:pt x="26232" y="33985"/>
                  </a:cubicBezTo>
                  <a:lnTo>
                    <a:pt x="35871" y="9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2ABDDD3-B3C5-4AC1-950F-F9D66A10EFD4}"/>
                </a:ext>
              </a:extLst>
            </p:cNvPr>
            <p:cNvSpPr/>
            <p:nvPr/>
          </p:nvSpPr>
          <p:spPr>
            <a:xfrm>
              <a:off x="-1113191" y="1790905"/>
              <a:ext cx="31584" cy="28889"/>
            </a:xfrm>
            <a:custGeom>
              <a:avLst/>
              <a:gdLst>
                <a:gd name="connsiteX0" fmla="*/ 31585 w 31584"/>
                <a:gd name="connsiteY0" fmla="*/ 25937 h 28889"/>
                <a:gd name="connsiteX1" fmla="*/ 30023 w 31584"/>
                <a:gd name="connsiteY1" fmla="*/ 0 h 28889"/>
                <a:gd name="connsiteX2" fmla="*/ 0 w 31584"/>
                <a:gd name="connsiteY2" fmla="*/ 3219 h 28889"/>
                <a:gd name="connsiteX3" fmla="*/ 4000 w 31584"/>
                <a:gd name="connsiteY3" fmla="*/ 28889 h 28889"/>
                <a:gd name="connsiteX4" fmla="*/ 31585 w 31584"/>
                <a:gd name="connsiteY4" fmla="*/ 25937 h 2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84" h="28889">
                  <a:moveTo>
                    <a:pt x="31585" y="25937"/>
                  </a:moveTo>
                  <a:lnTo>
                    <a:pt x="30023" y="0"/>
                  </a:lnTo>
                  <a:cubicBezTo>
                    <a:pt x="19955" y="600"/>
                    <a:pt x="9839" y="1686"/>
                    <a:pt x="0" y="3219"/>
                  </a:cubicBezTo>
                  <a:lnTo>
                    <a:pt x="4000" y="28889"/>
                  </a:lnTo>
                  <a:cubicBezTo>
                    <a:pt x="13040" y="27480"/>
                    <a:pt x="22317" y="26489"/>
                    <a:pt x="31585" y="259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76E7492-A67F-4E6E-9CC3-DD0EB191C103}"/>
                </a:ext>
              </a:extLst>
            </p:cNvPr>
            <p:cNvSpPr/>
            <p:nvPr/>
          </p:nvSpPr>
          <p:spPr>
            <a:xfrm>
              <a:off x="-1339162" y="1922074"/>
              <a:ext cx="37614" cy="38480"/>
            </a:xfrm>
            <a:custGeom>
              <a:avLst/>
              <a:gdLst>
                <a:gd name="connsiteX0" fmla="*/ 37614 w 37614"/>
                <a:gd name="connsiteY0" fmla="*/ 15297 h 38480"/>
                <a:gd name="connsiteX1" fmla="*/ 16621 w 37614"/>
                <a:gd name="connsiteY1" fmla="*/ 0 h 38480"/>
                <a:gd name="connsiteX2" fmla="*/ 0 w 37614"/>
                <a:gd name="connsiteY2" fmla="*/ 25203 h 38480"/>
                <a:gd name="connsiteX3" fmla="*/ 22355 w 37614"/>
                <a:gd name="connsiteY3" fmla="*/ 38481 h 38480"/>
                <a:gd name="connsiteX4" fmla="*/ 37614 w 37614"/>
                <a:gd name="connsiteY4" fmla="*/ 15297 h 3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14" h="38480">
                  <a:moveTo>
                    <a:pt x="37614" y="15297"/>
                  </a:moveTo>
                  <a:lnTo>
                    <a:pt x="16621" y="0"/>
                  </a:lnTo>
                  <a:cubicBezTo>
                    <a:pt x="10735" y="8087"/>
                    <a:pt x="5144" y="16564"/>
                    <a:pt x="0" y="25203"/>
                  </a:cubicBezTo>
                  <a:lnTo>
                    <a:pt x="22355" y="38481"/>
                  </a:lnTo>
                  <a:cubicBezTo>
                    <a:pt x="27061" y="30528"/>
                    <a:pt x="32195" y="22736"/>
                    <a:pt x="37614" y="15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1494F1D-F0F8-4BAE-84B6-6908A09E1FE4}"/>
                </a:ext>
              </a:extLst>
            </p:cNvPr>
            <p:cNvSpPr/>
            <p:nvPr/>
          </p:nvSpPr>
          <p:spPr>
            <a:xfrm>
              <a:off x="-787598" y="2184954"/>
              <a:ext cx="33432" cy="35394"/>
            </a:xfrm>
            <a:custGeom>
              <a:avLst/>
              <a:gdLst>
                <a:gd name="connsiteX0" fmla="*/ 0 w 33432"/>
                <a:gd name="connsiteY0" fmla="*/ 26460 h 35394"/>
                <a:gd name="connsiteX1" fmla="*/ 24413 w 33432"/>
                <a:gd name="connsiteY1" fmla="*/ 35395 h 35394"/>
                <a:gd name="connsiteX2" fmla="*/ 33433 w 33432"/>
                <a:gd name="connsiteY2" fmla="*/ 6572 h 35394"/>
                <a:gd name="connsiteX3" fmla="*/ 8296 w 33432"/>
                <a:gd name="connsiteY3" fmla="*/ 0 h 35394"/>
                <a:gd name="connsiteX4" fmla="*/ 0 w 33432"/>
                <a:gd name="connsiteY4" fmla="*/ 26460 h 3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32" h="35394">
                  <a:moveTo>
                    <a:pt x="0" y="26460"/>
                  </a:moveTo>
                  <a:lnTo>
                    <a:pt x="24413" y="35395"/>
                  </a:lnTo>
                  <a:cubicBezTo>
                    <a:pt x="27851" y="25994"/>
                    <a:pt x="30890" y="16288"/>
                    <a:pt x="33433" y="6572"/>
                  </a:cubicBezTo>
                  <a:lnTo>
                    <a:pt x="8296" y="0"/>
                  </a:lnTo>
                  <a:cubicBezTo>
                    <a:pt x="5972" y="8906"/>
                    <a:pt x="3181" y="17821"/>
                    <a:pt x="0" y="264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4D756C6B-FF4D-4BFF-98A1-943F3DE38913}"/>
                </a:ext>
              </a:extLst>
            </p:cNvPr>
            <p:cNvSpPr/>
            <p:nvPr/>
          </p:nvSpPr>
          <p:spPr>
            <a:xfrm>
              <a:off x="-816411" y="2245276"/>
              <a:ext cx="36985" cy="38080"/>
            </a:xfrm>
            <a:custGeom>
              <a:avLst/>
              <a:gdLst>
                <a:gd name="connsiteX0" fmla="*/ 0 w 36985"/>
                <a:gd name="connsiteY0" fmla="*/ 24003 h 38080"/>
                <a:gd name="connsiteX1" fmla="*/ 21841 w 36985"/>
                <a:gd name="connsiteY1" fmla="*/ 38081 h 38080"/>
                <a:gd name="connsiteX2" fmla="*/ 36986 w 36985"/>
                <a:gd name="connsiteY2" fmla="*/ 11935 h 38080"/>
                <a:gd name="connsiteX3" fmla="*/ 13916 w 36985"/>
                <a:gd name="connsiteY3" fmla="*/ 0 h 38080"/>
                <a:gd name="connsiteX4" fmla="*/ 0 w 36985"/>
                <a:gd name="connsiteY4" fmla="*/ 24003 h 3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85" h="38080">
                  <a:moveTo>
                    <a:pt x="0" y="24003"/>
                  </a:moveTo>
                  <a:lnTo>
                    <a:pt x="21841" y="38081"/>
                  </a:lnTo>
                  <a:cubicBezTo>
                    <a:pt x="27289" y="29623"/>
                    <a:pt x="32385" y="20822"/>
                    <a:pt x="36986" y="11935"/>
                  </a:cubicBezTo>
                  <a:lnTo>
                    <a:pt x="13916" y="0"/>
                  </a:lnTo>
                  <a:cubicBezTo>
                    <a:pt x="9687" y="8153"/>
                    <a:pt x="5001" y="16240"/>
                    <a:pt x="0" y="24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A3EAA874-A99A-4921-ACE3-A3AA51B9D80D}"/>
                </a:ext>
              </a:extLst>
            </p:cNvPr>
            <p:cNvSpPr/>
            <p:nvPr/>
          </p:nvSpPr>
          <p:spPr>
            <a:xfrm>
              <a:off x="-1309901" y="2298102"/>
              <a:ext cx="38709" cy="38900"/>
            </a:xfrm>
            <a:custGeom>
              <a:avLst/>
              <a:gdLst>
                <a:gd name="connsiteX0" fmla="*/ 0 w 38709"/>
                <a:gd name="connsiteY0" fmla="*/ 16612 h 38900"/>
                <a:gd name="connsiteX1" fmla="*/ 20383 w 38709"/>
                <a:gd name="connsiteY1" fmla="*/ 38900 h 38900"/>
                <a:gd name="connsiteX2" fmla="*/ 38710 w 38709"/>
                <a:gd name="connsiteY2" fmla="*/ 20479 h 38900"/>
                <a:gd name="connsiteX3" fmla="*/ 19974 w 38709"/>
                <a:gd name="connsiteY3" fmla="*/ 0 h 38900"/>
                <a:gd name="connsiteX4" fmla="*/ 0 w 38709"/>
                <a:gd name="connsiteY4" fmla="*/ 16612 h 3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900">
                  <a:moveTo>
                    <a:pt x="0" y="16612"/>
                  </a:moveTo>
                  <a:cubicBezTo>
                    <a:pt x="6420" y="24317"/>
                    <a:pt x="13268" y="31814"/>
                    <a:pt x="20383" y="38900"/>
                  </a:cubicBezTo>
                  <a:lnTo>
                    <a:pt x="38710" y="20479"/>
                  </a:lnTo>
                  <a:cubicBezTo>
                    <a:pt x="32175" y="13973"/>
                    <a:pt x="25870" y="7077"/>
                    <a:pt x="19974" y="0"/>
                  </a:cubicBezTo>
                  <a:lnTo>
                    <a:pt x="0" y="166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5892684B-7718-4910-A978-63FC2F346DE2}"/>
                </a:ext>
              </a:extLst>
            </p:cNvPr>
            <p:cNvSpPr/>
            <p:nvPr/>
          </p:nvSpPr>
          <p:spPr>
            <a:xfrm>
              <a:off x="-857169" y="2299064"/>
              <a:ext cx="38709" cy="38890"/>
            </a:xfrm>
            <a:custGeom>
              <a:avLst/>
              <a:gdLst>
                <a:gd name="connsiteX0" fmla="*/ 0 w 38709"/>
                <a:gd name="connsiteY0" fmla="*/ 20403 h 38890"/>
                <a:gd name="connsiteX1" fmla="*/ 18250 w 38709"/>
                <a:gd name="connsiteY1" fmla="*/ 38891 h 38890"/>
                <a:gd name="connsiteX2" fmla="*/ 38710 w 38709"/>
                <a:gd name="connsiteY2" fmla="*/ 16688 h 38890"/>
                <a:gd name="connsiteX3" fmla="*/ 18802 w 38709"/>
                <a:gd name="connsiteY3" fmla="*/ 0 h 38890"/>
                <a:gd name="connsiteX4" fmla="*/ 0 w 38709"/>
                <a:gd name="connsiteY4" fmla="*/ 20403 h 3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890">
                  <a:moveTo>
                    <a:pt x="0" y="20403"/>
                  </a:moveTo>
                  <a:lnTo>
                    <a:pt x="18250" y="38891"/>
                  </a:lnTo>
                  <a:cubicBezTo>
                    <a:pt x="25394" y="31842"/>
                    <a:pt x="32280" y="24374"/>
                    <a:pt x="38710" y="16688"/>
                  </a:cubicBezTo>
                  <a:lnTo>
                    <a:pt x="18802" y="0"/>
                  </a:lnTo>
                  <a:cubicBezTo>
                    <a:pt x="12887" y="7048"/>
                    <a:pt x="6563" y="13926"/>
                    <a:pt x="0" y="20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63397A49-4F5C-4A49-94B2-D5B79CD1D111}"/>
                </a:ext>
              </a:extLst>
            </p:cNvPr>
            <p:cNvSpPr/>
            <p:nvPr/>
          </p:nvSpPr>
          <p:spPr>
            <a:xfrm>
              <a:off x="-772225" y="2121003"/>
              <a:ext cx="28260" cy="31022"/>
            </a:xfrm>
            <a:custGeom>
              <a:avLst/>
              <a:gdLst>
                <a:gd name="connsiteX0" fmla="*/ 0 w 28260"/>
                <a:gd name="connsiteY0" fmla="*/ 27651 h 31022"/>
                <a:gd name="connsiteX1" fmla="*/ 25765 w 28260"/>
                <a:gd name="connsiteY1" fmla="*/ 31023 h 31022"/>
                <a:gd name="connsiteX2" fmla="*/ 28261 w 28260"/>
                <a:gd name="connsiteY2" fmla="*/ 924 h 31022"/>
                <a:gd name="connsiteX3" fmla="*/ 2286 w 28260"/>
                <a:gd name="connsiteY3" fmla="*/ 0 h 31022"/>
                <a:gd name="connsiteX4" fmla="*/ 0 w 28260"/>
                <a:gd name="connsiteY4" fmla="*/ 27651 h 3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60" h="31022">
                  <a:moveTo>
                    <a:pt x="0" y="27651"/>
                  </a:moveTo>
                  <a:lnTo>
                    <a:pt x="25765" y="31023"/>
                  </a:lnTo>
                  <a:cubicBezTo>
                    <a:pt x="27051" y="21126"/>
                    <a:pt x="27889" y="11001"/>
                    <a:pt x="28261" y="924"/>
                  </a:cubicBezTo>
                  <a:lnTo>
                    <a:pt x="2286" y="0"/>
                  </a:lnTo>
                  <a:cubicBezTo>
                    <a:pt x="1953" y="9268"/>
                    <a:pt x="1191" y="18574"/>
                    <a:pt x="0" y="276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B012EF0F-69CD-4E60-B0FF-C8E918CA71AC}"/>
                </a:ext>
              </a:extLst>
            </p:cNvPr>
            <p:cNvSpPr/>
            <p:nvPr/>
          </p:nvSpPr>
          <p:spPr>
            <a:xfrm>
              <a:off x="-1382349" y="2050395"/>
              <a:ext cx="29737" cy="32327"/>
            </a:xfrm>
            <a:custGeom>
              <a:avLst/>
              <a:gdLst>
                <a:gd name="connsiteX0" fmla="*/ 29737 w 29737"/>
                <a:gd name="connsiteY0" fmla="*/ 4848 h 32327"/>
                <a:gd name="connsiteX1" fmla="*/ 4210 w 29737"/>
                <a:gd name="connsiteY1" fmla="*/ 0 h 32327"/>
                <a:gd name="connsiteX2" fmla="*/ 0 w 29737"/>
                <a:gd name="connsiteY2" fmla="*/ 29908 h 32327"/>
                <a:gd name="connsiteX3" fmla="*/ 25860 w 29737"/>
                <a:gd name="connsiteY3" fmla="*/ 32328 h 32327"/>
                <a:gd name="connsiteX4" fmla="*/ 29737 w 29737"/>
                <a:gd name="connsiteY4" fmla="*/ 4848 h 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7" h="32327">
                  <a:moveTo>
                    <a:pt x="29737" y="4848"/>
                  </a:moveTo>
                  <a:lnTo>
                    <a:pt x="4210" y="0"/>
                  </a:lnTo>
                  <a:cubicBezTo>
                    <a:pt x="2353" y="9792"/>
                    <a:pt x="933" y="19850"/>
                    <a:pt x="0" y="29908"/>
                  </a:cubicBezTo>
                  <a:lnTo>
                    <a:pt x="25860" y="32328"/>
                  </a:lnTo>
                  <a:cubicBezTo>
                    <a:pt x="26737" y="23079"/>
                    <a:pt x="28042" y="13830"/>
                    <a:pt x="29737" y="48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894E767-2C51-41FD-9559-D9115698E389}"/>
                </a:ext>
              </a:extLst>
            </p:cNvPr>
            <p:cNvSpPr/>
            <p:nvPr/>
          </p:nvSpPr>
          <p:spPr>
            <a:xfrm>
              <a:off x="-1348687" y="2244143"/>
              <a:ext cx="36937" cy="38052"/>
            </a:xfrm>
            <a:custGeom>
              <a:avLst/>
              <a:gdLst>
                <a:gd name="connsiteX0" fmla="*/ 0 w 36937"/>
                <a:gd name="connsiteY0" fmla="*/ 11859 h 38052"/>
                <a:gd name="connsiteX1" fmla="*/ 15040 w 36937"/>
                <a:gd name="connsiteY1" fmla="*/ 38052 h 38052"/>
                <a:gd name="connsiteX2" fmla="*/ 36938 w 36937"/>
                <a:gd name="connsiteY2" fmla="*/ 24051 h 38052"/>
                <a:gd name="connsiteX3" fmla="*/ 23117 w 36937"/>
                <a:gd name="connsiteY3" fmla="*/ 0 h 38052"/>
                <a:gd name="connsiteX4" fmla="*/ 0 w 36937"/>
                <a:gd name="connsiteY4" fmla="*/ 11859 h 3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37" h="38052">
                  <a:moveTo>
                    <a:pt x="0" y="11859"/>
                  </a:moveTo>
                  <a:cubicBezTo>
                    <a:pt x="4591" y="20812"/>
                    <a:pt x="9668" y="29623"/>
                    <a:pt x="15040" y="38052"/>
                  </a:cubicBezTo>
                  <a:lnTo>
                    <a:pt x="36938" y="24051"/>
                  </a:lnTo>
                  <a:cubicBezTo>
                    <a:pt x="31985" y="16316"/>
                    <a:pt x="27337" y="8220"/>
                    <a:pt x="23117" y="0"/>
                  </a:cubicBezTo>
                  <a:lnTo>
                    <a:pt x="0" y="11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876A2652-B91C-4A5C-8F9A-E557A6323D53}"/>
                </a:ext>
              </a:extLst>
            </p:cNvPr>
            <p:cNvSpPr/>
            <p:nvPr/>
          </p:nvSpPr>
          <p:spPr>
            <a:xfrm>
              <a:off x="-1383587" y="2119689"/>
              <a:ext cx="28127" cy="30918"/>
            </a:xfrm>
            <a:custGeom>
              <a:avLst/>
              <a:gdLst>
                <a:gd name="connsiteX0" fmla="*/ 25975 w 28127"/>
                <a:gd name="connsiteY0" fmla="*/ 0 h 30918"/>
                <a:gd name="connsiteX1" fmla="*/ 0 w 28127"/>
                <a:gd name="connsiteY1" fmla="*/ 810 h 30918"/>
                <a:gd name="connsiteX2" fmla="*/ 2343 w 28127"/>
                <a:gd name="connsiteY2" fmla="*/ 30918 h 30918"/>
                <a:gd name="connsiteX3" fmla="*/ 28127 w 28127"/>
                <a:gd name="connsiteY3" fmla="*/ 27680 h 30918"/>
                <a:gd name="connsiteX4" fmla="*/ 25975 w 28127"/>
                <a:gd name="connsiteY4" fmla="*/ 0 h 3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7" h="30918">
                  <a:moveTo>
                    <a:pt x="25975" y="0"/>
                  </a:moveTo>
                  <a:lnTo>
                    <a:pt x="0" y="810"/>
                  </a:lnTo>
                  <a:cubicBezTo>
                    <a:pt x="305" y="10839"/>
                    <a:pt x="1095" y="20965"/>
                    <a:pt x="2343" y="30918"/>
                  </a:cubicBezTo>
                  <a:lnTo>
                    <a:pt x="28127" y="27680"/>
                  </a:lnTo>
                  <a:cubicBezTo>
                    <a:pt x="26984" y="18526"/>
                    <a:pt x="26251" y="9220"/>
                    <a:pt x="259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F4EF11F8-5478-478B-9AAD-205ACEB941F3}"/>
                </a:ext>
              </a:extLst>
            </p:cNvPr>
            <p:cNvSpPr/>
            <p:nvPr/>
          </p:nvSpPr>
          <p:spPr>
            <a:xfrm>
              <a:off x="-1368147" y="1983129"/>
              <a:ext cx="34518" cy="36309"/>
            </a:xfrm>
            <a:custGeom>
              <a:avLst/>
              <a:gdLst>
                <a:gd name="connsiteX0" fmla="*/ 34519 w 34518"/>
                <a:gd name="connsiteY0" fmla="*/ 10335 h 36309"/>
                <a:gd name="connsiteX1" fmla="*/ 10697 w 34518"/>
                <a:gd name="connsiteY1" fmla="*/ 0 h 36309"/>
                <a:gd name="connsiteX2" fmla="*/ 0 w 34518"/>
                <a:gd name="connsiteY2" fmla="*/ 28242 h 36309"/>
                <a:gd name="connsiteX3" fmla="*/ 24698 w 34518"/>
                <a:gd name="connsiteY3" fmla="*/ 36309 h 36309"/>
                <a:gd name="connsiteX4" fmla="*/ 34519 w 34518"/>
                <a:gd name="connsiteY4" fmla="*/ 10335 h 3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18" h="36309">
                  <a:moveTo>
                    <a:pt x="34519" y="10335"/>
                  </a:moveTo>
                  <a:lnTo>
                    <a:pt x="10697" y="0"/>
                  </a:lnTo>
                  <a:cubicBezTo>
                    <a:pt x="6725" y="9144"/>
                    <a:pt x="3134" y="18650"/>
                    <a:pt x="0" y="28242"/>
                  </a:cubicBezTo>
                  <a:lnTo>
                    <a:pt x="24698" y="36309"/>
                  </a:lnTo>
                  <a:cubicBezTo>
                    <a:pt x="27575" y="27480"/>
                    <a:pt x="30880" y="18736"/>
                    <a:pt x="34519" y="10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55EAF98D-0F1C-41E0-8B91-A97BE4763913}"/>
                </a:ext>
              </a:extLst>
            </p:cNvPr>
            <p:cNvSpPr/>
            <p:nvPr/>
          </p:nvSpPr>
          <p:spPr>
            <a:xfrm>
              <a:off x="-1373690" y="2183716"/>
              <a:ext cx="33347" cy="35356"/>
            </a:xfrm>
            <a:custGeom>
              <a:avLst/>
              <a:gdLst>
                <a:gd name="connsiteX0" fmla="*/ 25165 w 33347"/>
                <a:gd name="connsiteY0" fmla="*/ 0 h 35356"/>
                <a:gd name="connsiteX1" fmla="*/ 0 w 33347"/>
                <a:gd name="connsiteY1" fmla="*/ 6487 h 35356"/>
                <a:gd name="connsiteX2" fmla="*/ 8925 w 33347"/>
                <a:gd name="connsiteY2" fmla="*/ 35357 h 35356"/>
                <a:gd name="connsiteX3" fmla="*/ 33347 w 33347"/>
                <a:gd name="connsiteY3" fmla="*/ 26527 h 35356"/>
                <a:gd name="connsiteX4" fmla="*/ 25165 w 33347"/>
                <a:gd name="connsiteY4" fmla="*/ 0 h 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47" h="35356">
                  <a:moveTo>
                    <a:pt x="25165" y="0"/>
                  </a:moveTo>
                  <a:lnTo>
                    <a:pt x="0" y="6487"/>
                  </a:lnTo>
                  <a:cubicBezTo>
                    <a:pt x="2515" y="16212"/>
                    <a:pt x="5505" y="25918"/>
                    <a:pt x="8925" y="35357"/>
                  </a:cubicBezTo>
                  <a:lnTo>
                    <a:pt x="33347" y="26527"/>
                  </a:lnTo>
                  <a:cubicBezTo>
                    <a:pt x="30223" y="17850"/>
                    <a:pt x="27461" y="8925"/>
                    <a:pt x="2516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55DCDBD6-4B34-4318-BC8C-1277B7350CB4}"/>
                </a:ext>
              </a:extLst>
            </p:cNvPr>
            <p:cNvSpPr/>
            <p:nvPr/>
          </p:nvSpPr>
          <p:spPr>
            <a:xfrm>
              <a:off x="-1258476" y="2343622"/>
              <a:ext cx="27012" cy="29451"/>
            </a:xfrm>
            <a:custGeom>
              <a:avLst/>
              <a:gdLst>
                <a:gd name="connsiteX0" fmla="*/ 0 w 27012"/>
                <a:gd name="connsiteY0" fmla="*/ 20565 h 29451"/>
                <a:gd name="connsiteX1" fmla="*/ 12144 w 27012"/>
                <a:gd name="connsiteY1" fmla="*/ 29451 h 29451"/>
                <a:gd name="connsiteX2" fmla="*/ 27013 w 27012"/>
                <a:gd name="connsiteY2" fmla="*/ 8153 h 29451"/>
                <a:gd name="connsiteX3" fmla="*/ 15869 w 27012"/>
                <a:gd name="connsiteY3" fmla="*/ 0 h 29451"/>
                <a:gd name="connsiteX4" fmla="*/ 0 w 27012"/>
                <a:gd name="connsiteY4" fmla="*/ 20565 h 2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12" h="29451">
                  <a:moveTo>
                    <a:pt x="0" y="20565"/>
                  </a:moveTo>
                  <a:cubicBezTo>
                    <a:pt x="3981" y="23613"/>
                    <a:pt x="8030" y="26575"/>
                    <a:pt x="12144" y="29451"/>
                  </a:cubicBezTo>
                  <a:lnTo>
                    <a:pt x="27013" y="8153"/>
                  </a:lnTo>
                  <a:cubicBezTo>
                    <a:pt x="23241" y="5525"/>
                    <a:pt x="19498" y="2800"/>
                    <a:pt x="15869" y="0"/>
                  </a:cubicBezTo>
                  <a:lnTo>
                    <a:pt x="0" y="2056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4" name="Elipse 43">
            <a:extLst>
              <a:ext uri="{FF2B5EF4-FFF2-40B4-BE49-F238E27FC236}">
                <a16:creationId xmlns:a16="http://schemas.microsoft.com/office/drawing/2014/main" id="{BF8A23A4-C7E2-4D3F-A5AC-6FA7D5379B57}"/>
              </a:ext>
            </a:extLst>
          </p:cNvPr>
          <p:cNvSpPr/>
          <p:nvPr/>
        </p:nvSpPr>
        <p:spPr>
          <a:xfrm>
            <a:off x="6831842" y="929812"/>
            <a:ext cx="5788130" cy="613001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5" name="Espaço Reservado para Imagem 25">
            <a:extLst>
              <a:ext uri="{FF2B5EF4-FFF2-40B4-BE49-F238E27FC236}">
                <a16:creationId xmlns:a16="http://schemas.microsoft.com/office/drawing/2014/main" id="{0C367735-CE72-4B25-A935-EEC4ADCCF6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25" t="22532" r="48605"/>
          <a:stretch/>
        </p:blipFill>
        <p:spPr>
          <a:xfrm>
            <a:off x="6995842" y="1222928"/>
            <a:ext cx="5393518" cy="55807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</p:pic>
      <p:sp>
        <p:nvSpPr>
          <p:cNvPr id="46" name="CaixaDeTexto 45">
            <a:extLst>
              <a:ext uri="{FF2B5EF4-FFF2-40B4-BE49-F238E27FC236}">
                <a16:creationId xmlns:a16="http://schemas.microsoft.com/office/drawing/2014/main" id="{5B7F0F05-CF48-46F2-B0CC-9FFB51191C30}"/>
              </a:ext>
            </a:extLst>
          </p:cNvPr>
          <p:cNvSpPr txBox="1"/>
          <p:nvPr/>
        </p:nvSpPr>
        <p:spPr>
          <a:xfrm>
            <a:off x="1234529" y="427474"/>
            <a:ext cx="6918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/>
              <a:t>MÃO NA MASSA</a:t>
            </a:r>
          </a:p>
        </p:txBody>
      </p:sp>
    </p:spTree>
    <p:extLst>
      <p:ext uri="{BB962C8B-B14F-4D97-AF65-F5344CB8AC3E}">
        <p14:creationId xmlns:p14="http://schemas.microsoft.com/office/powerpoint/2010/main" val="419845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3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27ECF4E6-4F19-4E6A-574D-185EAA268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E5B0C45-604A-5F48-1B27-4664C2B8E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33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C237E08-6288-4D37-B9CB-5601F34D014D}"/>
              </a:ext>
            </a:extLst>
          </p:cNvPr>
          <p:cNvSpPr txBox="1"/>
          <p:nvPr/>
        </p:nvSpPr>
        <p:spPr>
          <a:xfrm>
            <a:off x="1234529" y="427474"/>
            <a:ext cx="69188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/>
              <a:t>MÃO NA MASSA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F943D4C-A3F6-4B5B-9CDB-1BFD2FF181BB}"/>
              </a:ext>
            </a:extLst>
          </p:cNvPr>
          <p:cNvSpPr txBox="1"/>
          <p:nvPr/>
        </p:nvSpPr>
        <p:spPr>
          <a:xfrm>
            <a:off x="2201765" y="3492160"/>
            <a:ext cx="41471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FFC000"/>
                </a:solidFill>
              </a:rPr>
              <a:t>Docker </a:t>
            </a:r>
            <a:r>
              <a:rPr lang="pt-BR" sz="2800" b="1" dirty="0" err="1">
                <a:solidFill>
                  <a:srgbClr val="FFC000"/>
                </a:solidFill>
              </a:rPr>
              <a:t>Compose</a:t>
            </a:r>
            <a:r>
              <a:rPr lang="pt-BR" sz="2800" b="1" dirty="0">
                <a:solidFill>
                  <a:srgbClr val="FFC000"/>
                </a:solidFill>
              </a:rPr>
              <a:t> </a:t>
            </a:r>
            <a:r>
              <a:rPr lang="pt-BR" sz="2800" b="1" dirty="0"/>
              <a:t>– Criar infraestrutura modelo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36A47FD-9573-4716-B5A5-3552CDB4F097}"/>
              </a:ext>
            </a:extLst>
          </p:cNvPr>
          <p:cNvSpPr/>
          <p:nvPr/>
        </p:nvSpPr>
        <p:spPr>
          <a:xfrm>
            <a:off x="503918" y="1966074"/>
            <a:ext cx="4318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800" b="1" dirty="0">
                <a:solidFill>
                  <a:srgbClr val="FFC000"/>
                </a:solidFill>
              </a:rPr>
              <a:t>LAB 7</a:t>
            </a:r>
            <a:endParaRPr lang="pt-BR" sz="3600" dirty="0">
              <a:solidFill>
                <a:srgbClr val="FFC000"/>
              </a:solidFill>
            </a:endParaRPr>
          </a:p>
        </p:txBody>
      </p:sp>
      <p:grpSp>
        <p:nvGrpSpPr>
          <p:cNvPr id="12" name="Gráfico 156">
            <a:extLst>
              <a:ext uri="{FF2B5EF4-FFF2-40B4-BE49-F238E27FC236}">
                <a16:creationId xmlns:a16="http://schemas.microsoft.com/office/drawing/2014/main" id="{DC9836B9-2696-4593-A235-7FBEE6D1CA6F}"/>
              </a:ext>
            </a:extLst>
          </p:cNvPr>
          <p:cNvGrpSpPr/>
          <p:nvPr/>
        </p:nvGrpSpPr>
        <p:grpSpPr>
          <a:xfrm>
            <a:off x="503918" y="3177656"/>
            <a:ext cx="1401082" cy="1412857"/>
            <a:chOff x="-1514822" y="1728631"/>
            <a:chExt cx="830770" cy="837752"/>
          </a:xfrm>
          <a:solidFill>
            <a:srgbClr val="FFC000"/>
          </a:solidFill>
        </p:grpSpPr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9287F426-4584-4A53-A392-F29ED90F0274}"/>
                </a:ext>
              </a:extLst>
            </p:cNvPr>
            <p:cNvSpPr/>
            <p:nvPr/>
          </p:nvSpPr>
          <p:spPr>
            <a:xfrm>
              <a:off x="-709741" y="1897366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4" name="Forma Livre: Forma 13">
              <a:extLst>
                <a:ext uri="{FF2B5EF4-FFF2-40B4-BE49-F238E27FC236}">
                  <a16:creationId xmlns:a16="http://schemas.microsoft.com/office/drawing/2014/main" id="{6D1804A8-8539-445C-8019-B6471C4099A9}"/>
                </a:ext>
              </a:extLst>
            </p:cNvPr>
            <p:cNvSpPr/>
            <p:nvPr/>
          </p:nvSpPr>
          <p:spPr>
            <a:xfrm>
              <a:off x="-1443680" y="1822566"/>
              <a:ext cx="25679" cy="25679"/>
            </a:xfrm>
            <a:custGeom>
              <a:avLst/>
              <a:gdLst>
                <a:gd name="connsiteX0" fmla="*/ 0 w 25679"/>
                <a:gd name="connsiteY0" fmla="*/ 0 h 25679"/>
                <a:gd name="connsiteX1" fmla="*/ 25679 w 25679"/>
                <a:gd name="connsiteY1" fmla="*/ 0 h 25679"/>
                <a:gd name="connsiteX2" fmla="*/ 25679 w 25679"/>
                <a:gd name="connsiteY2" fmla="*/ 25679 h 25679"/>
                <a:gd name="connsiteX3" fmla="*/ 0 w 25679"/>
                <a:gd name="connsiteY3" fmla="*/ 25679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9" h="25679">
                  <a:moveTo>
                    <a:pt x="0" y="0"/>
                  </a:moveTo>
                  <a:lnTo>
                    <a:pt x="25679" y="0"/>
                  </a:lnTo>
                  <a:lnTo>
                    <a:pt x="25679" y="25679"/>
                  </a:lnTo>
                  <a:lnTo>
                    <a:pt x="0" y="2567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2FAF1451-D7A4-4C33-BFD2-B7694D62D21E}"/>
                </a:ext>
              </a:extLst>
            </p:cNvPr>
            <p:cNvSpPr/>
            <p:nvPr/>
          </p:nvSpPr>
          <p:spPr>
            <a:xfrm>
              <a:off x="-1306034" y="1775694"/>
              <a:ext cx="25688" cy="25688"/>
            </a:xfrm>
            <a:custGeom>
              <a:avLst/>
              <a:gdLst>
                <a:gd name="connsiteX0" fmla="*/ 0 w 25688"/>
                <a:gd name="connsiteY0" fmla="*/ 0 h 25688"/>
                <a:gd name="connsiteX1" fmla="*/ 25689 w 25688"/>
                <a:gd name="connsiteY1" fmla="*/ 0 h 25688"/>
                <a:gd name="connsiteX2" fmla="*/ 25689 w 25688"/>
                <a:gd name="connsiteY2" fmla="*/ 25689 h 25688"/>
                <a:gd name="connsiteX3" fmla="*/ 0 w 25688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88" h="25688">
                  <a:moveTo>
                    <a:pt x="0" y="0"/>
                  </a:moveTo>
                  <a:lnTo>
                    <a:pt x="25689" y="0"/>
                  </a:lnTo>
                  <a:lnTo>
                    <a:pt x="25689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6" name="Forma Livre: Forma 15">
              <a:extLst>
                <a:ext uri="{FF2B5EF4-FFF2-40B4-BE49-F238E27FC236}">
                  <a16:creationId xmlns:a16="http://schemas.microsoft.com/office/drawing/2014/main" id="{E1352B2D-4399-4DF6-9AEF-6527BCF1C186}"/>
                </a:ext>
              </a:extLst>
            </p:cNvPr>
            <p:cNvSpPr/>
            <p:nvPr/>
          </p:nvSpPr>
          <p:spPr>
            <a:xfrm>
              <a:off x="-722580" y="1728631"/>
              <a:ext cx="25669" cy="25688"/>
            </a:xfrm>
            <a:custGeom>
              <a:avLst/>
              <a:gdLst>
                <a:gd name="connsiteX0" fmla="*/ 0 w 25669"/>
                <a:gd name="connsiteY0" fmla="*/ 0 h 25688"/>
                <a:gd name="connsiteX1" fmla="*/ 25670 w 25669"/>
                <a:gd name="connsiteY1" fmla="*/ 0 h 25688"/>
                <a:gd name="connsiteX2" fmla="*/ 25670 w 25669"/>
                <a:gd name="connsiteY2" fmla="*/ 25689 h 25688"/>
                <a:gd name="connsiteX3" fmla="*/ 0 w 25669"/>
                <a:gd name="connsiteY3" fmla="*/ 25689 h 2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69" h="25688">
                  <a:moveTo>
                    <a:pt x="0" y="0"/>
                  </a:moveTo>
                  <a:lnTo>
                    <a:pt x="25670" y="0"/>
                  </a:lnTo>
                  <a:lnTo>
                    <a:pt x="25670" y="25689"/>
                  </a:lnTo>
                  <a:lnTo>
                    <a:pt x="0" y="2568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7" name="Forma Livre: Forma 16">
              <a:extLst>
                <a:ext uri="{FF2B5EF4-FFF2-40B4-BE49-F238E27FC236}">
                  <a16:creationId xmlns:a16="http://schemas.microsoft.com/office/drawing/2014/main" id="{8E6EF525-53D7-4ACA-B93E-DE9C9D579F9A}"/>
                </a:ext>
              </a:extLst>
            </p:cNvPr>
            <p:cNvSpPr/>
            <p:nvPr/>
          </p:nvSpPr>
          <p:spPr>
            <a:xfrm>
              <a:off x="-827879" y="1737375"/>
              <a:ext cx="83153" cy="83162"/>
            </a:xfrm>
            <a:custGeom>
              <a:avLst/>
              <a:gdLst>
                <a:gd name="connsiteX0" fmla="*/ 12021 w 83153"/>
                <a:gd name="connsiteY0" fmla="*/ 53597 h 83162"/>
                <a:gd name="connsiteX1" fmla="*/ 29547 w 83153"/>
                <a:gd name="connsiteY1" fmla="*/ 53597 h 83162"/>
                <a:gd name="connsiteX2" fmla="*/ 29547 w 83153"/>
                <a:gd name="connsiteY2" fmla="*/ 71133 h 83162"/>
                <a:gd name="connsiteX3" fmla="*/ 41586 w 83153"/>
                <a:gd name="connsiteY3" fmla="*/ 83163 h 83162"/>
                <a:gd name="connsiteX4" fmla="*/ 53607 w 83153"/>
                <a:gd name="connsiteY4" fmla="*/ 71133 h 83162"/>
                <a:gd name="connsiteX5" fmla="*/ 53607 w 83153"/>
                <a:gd name="connsiteY5" fmla="*/ 53597 h 83162"/>
                <a:gd name="connsiteX6" fmla="*/ 71133 w 83153"/>
                <a:gd name="connsiteY6" fmla="*/ 53597 h 83162"/>
                <a:gd name="connsiteX7" fmla="*/ 83153 w 83153"/>
                <a:gd name="connsiteY7" fmla="*/ 41567 h 83162"/>
                <a:gd name="connsiteX8" fmla="*/ 71133 w 83153"/>
                <a:gd name="connsiteY8" fmla="*/ 29537 h 83162"/>
                <a:gd name="connsiteX9" fmla="*/ 53607 w 83153"/>
                <a:gd name="connsiteY9" fmla="*/ 29537 h 83162"/>
                <a:gd name="connsiteX10" fmla="*/ 53607 w 83153"/>
                <a:gd name="connsiteY10" fmla="*/ 12030 h 83162"/>
                <a:gd name="connsiteX11" fmla="*/ 41586 w 83153"/>
                <a:gd name="connsiteY11" fmla="*/ 0 h 83162"/>
                <a:gd name="connsiteX12" fmla="*/ 29547 w 83153"/>
                <a:gd name="connsiteY12" fmla="*/ 12030 h 83162"/>
                <a:gd name="connsiteX13" fmla="*/ 29547 w 83153"/>
                <a:gd name="connsiteY13" fmla="*/ 29547 h 83162"/>
                <a:gd name="connsiteX14" fmla="*/ 12021 w 83153"/>
                <a:gd name="connsiteY14" fmla="*/ 29547 h 83162"/>
                <a:gd name="connsiteX15" fmla="*/ 0 w 83153"/>
                <a:gd name="connsiteY15" fmla="*/ 41577 h 83162"/>
                <a:gd name="connsiteX16" fmla="*/ 12021 w 83153"/>
                <a:gd name="connsiteY16" fmla="*/ 5359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53" h="83162">
                  <a:moveTo>
                    <a:pt x="12021" y="53597"/>
                  </a:moveTo>
                  <a:lnTo>
                    <a:pt x="29547" y="53597"/>
                  </a:lnTo>
                  <a:lnTo>
                    <a:pt x="29547" y="71133"/>
                  </a:lnTo>
                  <a:cubicBezTo>
                    <a:pt x="29547" y="77772"/>
                    <a:pt x="34938" y="83163"/>
                    <a:pt x="41586" y="83163"/>
                  </a:cubicBezTo>
                  <a:cubicBezTo>
                    <a:pt x="48235" y="83163"/>
                    <a:pt x="53607" y="77781"/>
                    <a:pt x="53607" y="71133"/>
                  </a:cubicBezTo>
                  <a:lnTo>
                    <a:pt x="53607" y="53597"/>
                  </a:lnTo>
                  <a:lnTo>
                    <a:pt x="71133" y="53597"/>
                  </a:lnTo>
                  <a:cubicBezTo>
                    <a:pt x="77772" y="53597"/>
                    <a:pt x="83153" y="48216"/>
                    <a:pt x="83153" y="41567"/>
                  </a:cubicBezTo>
                  <a:cubicBezTo>
                    <a:pt x="83153" y="34919"/>
                    <a:pt x="77781" y="29537"/>
                    <a:pt x="71133" y="29537"/>
                  </a:cubicBezTo>
                  <a:lnTo>
                    <a:pt x="53607" y="29537"/>
                  </a:lnTo>
                  <a:lnTo>
                    <a:pt x="53607" y="12030"/>
                  </a:lnTo>
                  <a:cubicBezTo>
                    <a:pt x="53607" y="5391"/>
                    <a:pt x="48235" y="0"/>
                    <a:pt x="41586" y="0"/>
                  </a:cubicBezTo>
                  <a:cubicBezTo>
                    <a:pt x="34938" y="0"/>
                    <a:pt x="29547" y="5382"/>
                    <a:pt x="29547" y="12030"/>
                  </a:cubicBezTo>
                  <a:lnTo>
                    <a:pt x="29547" y="29547"/>
                  </a:lnTo>
                  <a:lnTo>
                    <a:pt x="12021" y="29547"/>
                  </a:lnTo>
                  <a:cubicBezTo>
                    <a:pt x="5382" y="29547"/>
                    <a:pt x="0" y="34928"/>
                    <a:pt x="0" y="41577"/>
                  </a:cubicBezTo>
                  <a:cubicBezTo>
                    <a:pt x="0" y="48225"/>
                    <a:pt x="5382" y="53597"/>
                    <a:pt x="12021" y="535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8" name="Forma Livre: Forma 17">
              <a:extLst>
                <a:ext uri="{FF2B5EF4-FFF2-40B4-BE49-F238E27FC236}">
                  <a16:creationId xmlns:a16="http://schemas.microsoft.com/office/drawing/2014/main" id="{E8A71321-2900-4C06-86E9-E8CDD856C157}"/>
                </a:ext>
              </a:extLst>
            </p:cNvPr>
            <p:cNvSpPr/>
            <p:nvPr/>
          </p:nvSpPr>
          <p:spPr>
            <a:xfrm>
              <a:off x="-1514822" y="1896585"/>
              <a:ext cx="83162" cy="83162"/>
            </a:xfrm>
            <a:custGeom>
              <a:avLst/>
              <a:gdLst>
                <a:gd name="connsiteX0" fmla="*/ 71133 w 83162"/>
                <a:gd name="connsiteY0" fmla="*/ 29547 h 83162"/>
                <a:gd name="connsiteX1" fmla="*/ 53616 w 83162"/>
                <a:gd name="connsiteY1" fmla="*/ 29547 h 83162"/>
                <a:gd name="connsiteX2" fmla="*/ 53616 w 83162"/>
                <a:gd name="connsiteY2" fmla="*/ 12030 h 83162"/>
                <a:gd name="connsiteX3" fmla="*/ 41586 w 83162"/>
                <a:gd name="connsiteY3" fmla="*/ 0 h 83162"/>
                <a:gd name="connsiteX4" fmla="*/ 29556 w 83162"/>
                <a:gd name="connsiteY4" fmla="*/ 12030 h 83162"/>
                <a:gd name="connsiteX5" fmla="*/ 29556 w 83162"/>
                <a:gd name="connsiteY5" fmla="*/ 29547 h 83162"/>
                <a:gd name="connsiteX6" fmla="*/ 12030 w 83162"/>
                <a:gd name="connsiteY6" fmla="*/ 29547 h 83162"/>
                <a:gd name="connsiteX7" fmla="*/ 0 w 83162"/>
                <a:gd name="connsiteY7" fmla="*/ 41577 h 83162"/>
                <a:gd name="connsiteX8" fmla="*/ 12030 w 83162"/>
                <a:gd name="connsiteY8" fmla="*/ 53607 h 83162"/>
                <a:gd name="connsiteX9" fmla="*/ 29556 w 83162"/>
                <a:gd name="connsiteY9" fmla="*/ 53607 h 83162"/>
                <a:gd name="connsiteX10" fmla="*/ 29556 w 83162"/>
                <a:gd name="connsiteY10" fmla="*/ 71133 h 83162"/>
                <a:gd name="connsiteX11" fmla="*/ 41586 w 83162"/>
                <a:gd name="connsiteY11" fmla="*/ 83163 h 83162"/>
                <a:gd name="connsiteX12" fmla="*/ 53616 w 83162"/>
                <a:gd name="connsiteY12" fmla="*/ 71133 h 83162"/>
                <a:gd name="connsiteX13" fmla="*/ 53616 w 83162"/>
                <a:gd name="connsiteY13" fmla="*/ 53607 h 83162"/>
                <a:gd name="connsiteX14" fmla="*/ 71133 w 83162"/>
                <a:gd name="connsiteY14" fmla="*/ 53607 h 83162"/>
                <a:gd name="connsiteX15" fmla="*/ 83163 w 83162"/>
                <a:gd name="connsiteY15" fmla="*/ 41577 h 83162"/>
                <a:gd name="connsiteX16" fmla="*/ 71133 w 83162"/>
                <a:gd name="connsiteY16" fmla="*/ 29547 h 83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3162" h="83162">
                  <a:moveTo>
                    <a:pt x="71133" y="29547"/>
                  </a:moveTo>
                  <a:lnTo>
                    <a:pt x="53616" y="29547"/>
                  </a:lnTo>
                  <a:lnTo>
                    <a:pt x="53616" y="12030"/>
                  </a:lnTo>
                  <a:cubicBezTo>
                    <a:pt x="53616" y="5382"/>
                    <a:pt x="48235" y="0"/>
                    <a:pt x="41586" y="0"/>
                  </a:cubicBezTo>
                  <a:cubicBezTo>
                    <a:pt x="34938" y="0"/>
                    <a:pt x="29556" y="5372"/>
                    <a:pt x="29556" y="12030"/>
                  </a:cubicBezTo>
                  <a:lnTo>
                    <a:pt x="29556" y="29547"/>
                  </a:lnTo>
                  <a:lnTo>
                    <a:pt x="12030" y="29547"/>
                  </a:lnTo>
                  <a:cubicBezTo>
                    <a:pt x="5391" y="29547"/>
                    <a:pt x="0" y="34928"/>
                    <a:pt x="0" y="41577"/>
                  </a:cubicBezTo>
                  <a:cubicBezTo>
                    <a:pt x="0" y="48225"/>
                    <a:pt x="5382" y="53607"/>
                    <a:pt x="12030" y="53607"/>
                  </a:cubicBezTo>
                  <a:lnTo>
                    <a:pt x="29556" y="53607"/>
                  </a:lnTo>
                  <a:lnTo>
                    <a:pt x="29556" y="71133"/>
                  </a:lnTo>
                  <a:cubicBezTo>
                    <a:pt x="29556" y="77781"/>
                    <a:pt x="34938" y="83163"/>
                    <a:pt x="41586" y="83163"/>
                  </a:cubicBezTo>
                  <a:cubicBezTo>
                    <a:pt x="48235" y="83163"/>
                    <a:pt x="53616" y="77791"/>
                    <a:pt x="53616" y="71133"/>
                  </a:cubicBezTo>
                  <a:lnTo>
                    <a:pt x="53616" y="53607"/>
                  </a:lnTo>
                  <a:lnTo>
                    <a:pt x="71133" y="53607"/>
                  </a:lnTo>
                  <a:cubicBezTo>
                    <a:pt x="77772" y="53607"/>
                    <a:pt x="83163" y="48235"/>
                    <a:pt x="83163" y="41577"/>
                  </a:cubicBezTo>
                  <a:cubicBezTo>
                    <a:pt x="83163" y="34928"/>
                    <a:pt x="77772" y="29547"/>
                    <a:pt x="71133" y="295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19" name="Forma Livre: Forma 18">
              <a:extLst>
                <a:ext uri="{FF2B5EF4-FFF2-40B4-BE49-F238E27FC236}">
                  <a16:creationId xmlns:a16="http://schemas.microsoft.com/office/drawing/2014/main" id="{4C422DBE-90D0-4A6D-A82C-EF84C50E6291}"/>
                </a:ext>
              </a:extLst>
            </p:cNvPr>
            <p:cNvSpPr/>
            <p:nvPr/>
          </p:nvSpPr>
          <p:spPr>
            <a:xfrm>
              <a:off x="-1322370" y="1856780"/>
              <a:ext cx="517255" cy="709602"/>
            </a:xfrm>
            <a:custGeom>
              <a:avLst/>
              <a:gdLst>
                <a:gd name="connsiteX0" fmla="*/ 405984 w 517255"/>
                <a:gd name="connsiteY0" fmla="*/ 471154 h 709602"/>
                <a:gd name="connsiteX1" fmla="*/ 517255 w 517255"/>
                <a:gd name="connsiteY1" fmla="*/ 258632 h 709602"/>
                <a:gd name="connsiteX2" fmla="*/ 258613 w 517255"/>
                <a:gd name="connsiteY2" fmla="*/ 0 h 709602"/>
                <a:gd name="connsiteX3" fmla="*/ 0 w 517255"/>
                <a:gd name="connsiteY3" fmla="*/ 258632 h 709602"/>
                <a:gd name="connsiteX4" fmla="*/ 111052 w 517255"/>
                <a:gd name="connsiteY4" fmla="*/ 471011 h 709602"/>
                <a:gd name="connsiteX5" fmla="*/ 111052 w 517255"/>
                <a:gd name="connsiteY5" fmla="*/ 471002 h 709602"/>
                <a:gd name="connsiteX6" fmla="*/ 115195 w 517255"/>
                <a:gd name="connsiteY6" fmla="*/ 473869 h 709602"/>
                <a:gd name="connsiteX7" fmla="*/ 142875 w 517255"/>
                <a:gd name="connsiteY7" fmla="*/ 503006 h 709602"/>
                <a:gd name="connsiteX8" fmla="*/ 147542 w 517255"/>
                <a:gd name="connsiteY8" fmla="*/ 552088 h 709602"/>
                <a:gd name="connsiteX9" fmla="*/ 147428 w 517255"/>
                <a:gd name="connsiteY9" fmla="*/ 561965 h 709602"/>
                <a:gd name="connsiteX10" fmla="*/ 147352 w 517255"/>
                <a:gd name="connsiteY10" fmla="*/ 572795 h 709602"/>
                <a:gd name="connsiteX11" fmla="*/ 147390 w 517255"/>
                <a:gd name="connsiteY11" fmla="*/ 602342 h 709602"/>
                <a:gd name="connsiteX12" fmla="*/ 187433 w 517255"/>
                <a:gd name="connsiteY12" fmla="*/ 654225 h 709602"/>
                <a:gd name="connsiteX13" fmla="*/ 258613 w 517255"/>
                <a:gd name="connsiteY13" fmla="*/ 709603 h 709602"/>
                <a:gd name="connsiteX14" fmla="*/ 329813 w 517255"/>
                <a:gd name="connsiteY14" fmla="*/ 654225 h 709602"/>
                <a:gd name="connsiteX15" fmla="*/ 369865 w 517255"/>
                <a:gd name="connsiteY15" fmla="*/ 602371 h 709602"/>
                <a:gd name="connsiteX16" fmla="*/ 369884 w 517255"/>
                <a:gd name="connsiteY16" fmla="*/ 587712 h 709602"/>
                <a:gd name="connsiteX17" fmla="*/ 369922 w 517255"/>
                <a:gd name="connsiteY17" fmla="*/ 564366 h 709602"/>
                <a:gd name="connsiteX18" fmla="*/ 369589 w 517255"/>
                <a:gd name="connsiteY18" fmla="*/ 548459 h 709602"/>
                <a:gd name="connsiteX19" fmla="*/ 372637 w 517255"/>
                <a:gd name="connsiteY19" fmla="*/ 506120 h 709602"/>
                <a:gd name="connsiteX20" fmla="*/ 405984 w 517255"/>
                <a:gd name="connsiteY20" fmla="*/ 471154 h 709602"/>
                <a:gd name="connsiteX21" fmla="*/ 386248 w 517255"/>
                <a:gd name="connsiteY21" fmla="*/ 331965 h 709602"/>
                <a:gd name="connsiteX22" fmla="*/ 378228 w 517255"/>
                <a:gd name="connsiteY22" fmla="*/ 343976 h 709602"/>
                <a:gd name="connsiteX23" fmla="*/ 378228 w 517255"/>
                <a:gd name="connsiteY23" fmla="*/ 381200 h 709602"/>
                <a:gd name="connsiteX24" fmla="*/ 155362 w 517255"/>
                <a:gd name="connsiteY24" fmla="*/ 381200 h 709602"/>
                <a:gd name="connsiteX25" fmla="*/ 155362 w 517255"/>
                <a:gd name="connsiteY25" fmla="*/ 309677 h 709602"/>
                <a:gd name="connsiteX26" fmla="*/ 147342 w 517255"/>
                <a:gd name="connsiteY26" fmla="*/ 297675 h 709602"/>
                <a:gd name="connsiteX27" fmla="*/ 133188 w 517255"/>
                <a:gd name="connsiteY27" fmla="*/ 300495 h 709602"/>
                <a:gd name="connsiteX28" fmla="*/ 118672 w 517255"/>
                <a:gd name="connsiteY28" fmla="*/ 306524 h 709602"/>
                <a:gd name="connsiteX29" fmla="*/ 98174 w 517255"/>
                <a:gd name="connsiteY29" fmla="*/ 286017 h 709602"/>
                <a:gd name="connsiteX30" fmla="*/ 118672 w 517255"/>
                <a:gd name="connsiteY30" fmla="*/ 265500 h 709602"/>
                <a:gd name="connsiteX31" fmla="*/ 133169 w 517255"/>
                <a:gd name="connsiteY31" fmla="*/ 271529 h 709602"/>
                <a:gd name="connsiteX32" fmla="*/ 147333 w 517255"/>
                <a:gd name="connsiteY32" fmla="*/ 274377 h 709602"/>
                <a:gd name="connsiteX33" fmla="*/ 155362 w 517255"/>
                <a:gd name="connsiteY33" fmla="*/ 262366 h 709602"/>
                <a:gd name="connsiteX34" fmla="*/ 155362 w 517255"/>
                <a:gd name="connsiteY34" fmla="*/ 185099 h 709602"/>
                <a:gd name="connsiteX35" fmla="*/ 258385 w 517255"/>
                <a:gd name="connsiteY35" fmla="*/ 185099 h 709602"/>
                <a:gd name="connsiteX36" fmla="*/ 270386 w 517255"/>
                <a:gd name="connsiteY36" fmla="*/ 177089 h 709602"/>
                <a:gd name="connsiteX37" fmla="*/ 267576 w 517255"/>
                <a:gd name="connsiteY37" fmla="*/ 162925 h 709602"/>
                <a:gd name="connsiteX38" fmla="*/ 261547 w 517255"/>
                <a:gd name="connsiteY38" fmla="*/ 148447 h 709602"/>
                <a:gd name="connsiteX39" fmla="*/ 282064 w 517255"/>
                <a:gd name="connsiteY39" fmla="*/ 127997 h 709602"/>
                <a:gd name="connsiteX40" fmla="*/ 302562 w 517255"/>
                <a:gd name="connsiteY40" fmla="*/ 148447 h 709602"/>
                <a:gd name="connsiteX41" fmla="*/ 296532 w 517255"/>
                <a:gd name="connsiteY41" fmla="*/ 162925 h 709602"/>
                <a:gd name="connsiteX42" fmla="*/ 293703 w 517255"/>
                <a:gd name="connsiteY42" fmla="*/ 177089 h 709602"/>
                <a:gd name="connsiteX43" fmla="*/ 305705 w 517255"/>
                <a:gd name="connsiteY43" fmla="*/ 185099 h 709602"/>
                <a:gd name="connsiteX44" fmla="*/ 378219 w 517255"/>
                <a:gd name="connsiteY44" fmla="*/ 185099 h 709602"/>
                <a:gd name="connsiteX45" fmla="*/ 378219 w 517255"/>
                <a:gd name="connsiteY45" fmla="*/ 296656 h 709602"/>
                <a:gd name="connsiteX46" fmla="*/ 386239 w 517255"/>
                <a:gd name="connsiteY46" fmla="*/ 308667 h 709602"/>
                <a:gd name="connsiteX47" fmla="*/ 400393 w 517255"/>
                <a:gd name="connsiteY47" fmla="*/ 305829 h 709602"/>
                <a:gd name="connsiteX48" fmla="*/ 414899 w 517255"/>
                <a:gd name="connsiteY48" fmla="*/ 299790 h 709602"/>
                <a:gd name="connsiteX49" fmla="*/ 435416 w 517255"/>
                <a:gd name="connsiteY49" fmla="*/ 320307 h 709602"/>
                <a:gd name="connsiteX50" fmla="*/ 414899 w 517255"/>
                <a:gd name="connsiteY50" fmla="*/ 340805 h 709602"/>
                <a:gd name="connsiteX51" fmla="*/ 400393 w 517255"/>
                <a:gd name="connsiteY51" fmla="*/ 334794 h 709602"/>
                <a:gd name="connsiteX52" fmla="*/ 386248 w 517255"/>
                <a:gd name="connsiteY52" fmla="*/ 331965 h 709602"/>
                <a:gd name="connsiteX53" fmla="*/ 258604 w 517255"/>
                <a:gd name="connsiteY53" fmla="*/ 25975 h 709602"/>
                <a:gd name="connsiteX54" fmla="*/ 378228 w 517255"/>
                <a:gd name="connsiteY54" fmla="*/ 59160 h 709602"/>
                <a:gd name="connsiteX55" fmla="*/ 378228 w 517255"/>
                <a:gd name="connsiteY55" fmla="*/ 159125 h 709602"/>
                <a:gd name="connsiteX56" fmla="*/ 327308 w 517255"/>
                <a:gd name="connsiteY56" fmla="*/ 159125 h 709602"/>
                <a:gd name="connsiteX57" fmla="*/ 328536 w 517255"/>
                <a:gd name="connsiteY57" fmla="*/ 148447 h 709602"/>
                <a:gd name="connsiteX58" fmla="*/ 282064 w 517255"/>
                <a:gd name="connsiteY58" fmla="*/ 102022 h 709602"/>
                <a:gd name="connsiteX59" fmla="*/ 235572 w 517255"/>
                <a:gd name="connsiteY59" fmla="*/ 148447 h 709602"/>
                <a:gd name="connsiteX60" fmla="*/ 236801 w 517255"/>
                <a:gd name="connsiteY60" fmla="*/ 159125 h 709602"/>
                <a:gd name="connsiteX61" fmla="*/ 48358 w 517255"/>
                <a:gd name="connsiteY61" fmla="*/ 159125 h 709602"/>
                <a:gd name="connsiteX62" fmla="*/ 258604 w 517255"/>
                <a:gd name="connsiteY62" fmla="*/ 25975 h 709602"/>
                <a:gd name="connsiteX63" fmla="*/ 37938 w 517255"/>
                <a:gd name="connsiteY63" fmla="*/ 185099 h 709602"/>
                <a:gd name="connsiteX64" fmla="*/ 129397 w 517255"/>
                <a:gd name="connsiteY64" fmla="*/ 185099 h 709602"/>
                <a:gd name="connsiteX65" fmla="*/ 129397 w 517255"/>
                <a:gd name="connsiteY65" fmla="*/ 240754 h 709602"/>
                <a:gd name="connsiteX66" fmla="*/ 118672 w 517255"/>
                <a:gd name="connsiteY66" fmla="*/ 239525 h 709602"/>
                <a:gd name="connsiteX67" fmla="*/ 72200 w 517255"/>
                <a:gd name="connsiteY67" fmla="*/ 286017 h 709602"/>
                <a:gd name="connsiteX68" fmla="*/ 118672 w 517255"/>
                <a:gd name="connsiteY68" fmla="*/ 332499 h 709602"/>
                <a:gd name="connsiteX69" fmla="*/ 129397 w 517255"/>
                <a:gd name="connsiteY69" fmla="*/ 331270 h 709602"/>
                <a:gd name="connsiteX70" fmla="*/ 129397 w 517255"/>
                <a:gd name="connsiteY70" fmla="*/ 381200 h 709602"/>
                <a:gd name="connsiteX71" fmla="*/ 61017 w 517255"/>
                <a:gd name="connsiteY71" fmla="*/ 381200 h 709602"/>
                <a:gd name="connsiteX72" fmla="*/ 25956 w 517255"/>
                <a:gd name="connsiteY72" fmla="*/ 258642 h 709602"/>
                <a:gd name="connsiteX73" fmla="*/ 37938 w 517255"/>
                <a:gd name="connsiteY73" fmla="*/ 185099 h 709602"/>
                <a:gd name="connsiteX74" fmla="*/ 173345 w 517255"/>
                <a:gd name="connsiteY74" fmla="*/ 572986 h 709602"/>
                <a:gd name="connsiteX75" fmla="*/ 173403 w 517255"/>
                <a:gd name="connsiteY75" fmla="*/ 562070 h 709602"/>
                <a:gd name="connsiteX76" fmla="*/ 173498 w 517255"/>
                <a:gd name="connsiteY76" fmla="*/ 554060 h 709602"/>
                <a:gd name="connsiteX77" fmla="*/ 343719 w 517255"/>
                <a:gd name="connsiteY77" fmla="*/ 554060 h 709602"/>
                <a:gd name="connsiteX78" fmla="*/ 343938 w 517255"/>
                <a:gd name="connsiteY78" fmla="*/ 564213 h 709602"/>
                <a:gd name="connsiteX79" fmla="*/ 343900 w 517255"/>
                <a:gd name="connsiteY79" fmla="*/ 577977 h 709602"/>
                <a:gd name="connsiteX80" fmla="*/ 173345 w 517255"/>
                <a:gd name="connsiteY80" fmla="*/ 577977 h 709602"/>
                <a:gd name="connsiteX81" fmla="*/ 173345 w 517255"/>
                <a:gd name="connsiteY81" fmla="*/ 572986 h 709602"/>
                <a:gd name="connsiteX82" fmla="*/ 258604 w 517255"/>
                <a:gd name="connsiteY82" fmla="*/ 683638 h 709602"/>
                <a:gd name="connsiteX83" fmla="*/ 215589 w 517255"/>
                <a:gd name="connsiteY83" fmla="*/ 656053 h 709602"/>
                <a:gd name="connsiteX84" fmla="*/ 301628 w 517255"/>
                <a:gd name="connsiteY84" fmla="*/ 656053 h 709602"/>
                <a:gd name="connsiteX85" fmla="*/ 258604 w 517255"/>
                <a:gd name="connsiteY85" fmla="*/ 683638 h 709602"/>
                <a:gd name="connsiteX86" fmla="*/ 316125 w 517255"/>
                <a:gd name="connsiteY86" fmla="*/ 630088 h 709602"/>
                <a:gd name="connsiteX87" fmla="*/ 201101 w 517255"/>
                <a:gd name="connsiteY87" fmla="*/ 630088 h 709602"/>
                <a:gd name="connsiteX88" fmla="*/ 173546 w 517255"/>
                <a:gd name="connsiteY88" fmla="*/ 603961 h 709602"/>
                <a:gd name="connsiteX89" fmla="*/ 343729 w 517255"/>
                <a:gd name="connsiteY89" fmla="*/ 603961 h 709602"/>
                <a:gd name="connsiteX90" fmla="*/ 316125 w 517255"/>
                <a:gd name="connsiteY90" fmla="*/ 630088 h 709602"/>
                <a:gd name="connsiteX91" fmla="*/ 125892 w 517255"/>
                <a:gd name="connsiteY91" fmla="*/ 449685 h 709602"/>
                <a:gd name="connsiteX92" fmla="*/ 79762 w 517255"/>
                <a:gd name="connsiteY92" fmla="*/ 407165 h 709602"/>
                <a:gd name="connsiteX93" fmla="*/ 378219 w 517255"/>
                <a:gd name="connsiteY93" fmla="*/ 407165 h 709602"/>
                <a:gd name="connsiteX94" fmla="*/ 378219 w 517255"/>
                <a:gd name="connsiteY94" fmla="*/ 459057 h 709602"/>
                <a:gd name="connsiteX95" fmla="*/ 347910 w 517255"/>
                <a:gd name="connsiteY95" fmla="*/ 498100 h 709602"/>
                <a:gd name="connsiteX96" fmla="*/ 343348 w 517255"/>
                <a:gd name="connsiteY96" fmla="*/ 528085 h 709602"/>
                <a:gd name="connsiteX97" fmla="*/ 173326 w 517255"/>
                <a:gd name="connsiteY97" fmla="*/ 528085 h 709602"/>
                <a:gd name="connsiteX98" fmla="*/ 167335 w 517255"/>
                <a:gd name="connsiteY98" fmla="*/ 494348 h 709602"/>
                <a:gd name="connsiteX99" fmla="*/ 129902 w 517255"/>
                <a:gd name="connsiteY99" fmla="*/ 452476 h 709602"/>
                <a:gd name="connsiteX100" fmla="*/ 125892 w 517255"/>
                <a:gd name="connsiteY100" fmla="*/ 449685 h 709602"/>
                <a:gd name="connsiteX101" fmla="*/ 404193 w 517255"/>
                <a:gd name="connsiteY101" fmla="*/ 440007 h 709602"/>
                <a:gd name="connsiteX102" fmla="*/ 404193 w 517255"/>
                <a:gd name="connsiteY102" fmla="*/ 365560 h 709602"/>
                <a:gd name="connsiteX103" fmla="*/ 414909 w 517255"/>
                <a:gd name="connsiteY103" fmla="*/ 366789 h 709602"/>
                <a:gd name="connsiteX104" fmla="*/ 461401 w 517255"/>
                <a:gd name="connsiteY104" fmla="*/ 320316 h 709602"/>
                <a:gd name="connsiteX105" fmla="*/ 414909 w 517255"/>
                <a:gd name="connsiteY105" fmla="*/ 273825 h 709602"/>
                <a:gd name="connsiteX106" fmla="*/ 404193 w 517255"/>
                <a:gd name="connsiteY106" fmla="*/ 275053 h 709602"/>
                <a:gd name="connsiteX107" fmla="*/ 404193 w 517255"/>
                <a:gd name="connsiteY107" fmla="*/ 77343 h 709602"/>
                <a:gd name="connsiteX108" fmla="*/ 491280 w 517255"/>
                <a:gd name="connsiteY108" fmla="*/ 258642 h 709602"/>
                <a:gd name="connsiteX109" fmla="*/ 404193 w 517255"/>
                <a:gd name="connsiteY109" fmla="*/ 440007 h 709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17255" h="709602">
                  <a:moveTo>
                    <a:pt x="405984" y="471154"/>
                  </a:moveTo>
                  <a:cubicBezTo>
                    <a:pt x="475650" y="422767"/>
                    <a:pt x="517255" y="343310"/>
                    <a:pt x="517255" y="258632"/>
                  </a:cubicBezTo>
                  <a:cubicBezTo>
                    <a:pt x="517255" y="116015"/>
                    <a:pt x="401222" y="0"/>
                    <a:pt x="258613" y="0"/>
                  </a:cubicBezTo>
                  <a:cubicBezTo>
                    <a:pt x="116014" y="0"/>
                    <a:pt x="0" y="116024"/>
                    <a:pt x="0" y="258632"/>
                  </a:cubicBezTo>
                  <a:cubicBezTo>
                    <a:pt x="0" y="343195"/>
                    <a:pt x="41500" y="422577"/>
                    <a:pt x="111052" y="471011"/>
                  </a:cubicBezTo>
                  <a:lnTo>
                    <a:pt x="111052" y="471002"/>
                  </a:lnTo>
                  <a:lnTo>
                    <a:pt x="115195" y="473869"/>
                  </a:lnTo>
                  <a:cubicBezTo>
                    <a:pt x="128521" y="483041"/>
                    <a:pt x="138151" y="489671"/>
                    <a:pt x="142875" y="503006"/>
                  </a:cubicBezTo>
                  <a:cubicBezTo>
                    <a:pt x="148076" y="517769"/>
                    <a:pt x="147809" y="535219"/>
                    <a:pt x="147542" y="552088"/>
                  </a:cubicBezTo>
                  <a:cubicBezTo>
                    <a:pt x="147485" y="555412"/>
                    <a:pt x="147438" y="558698"/>
                    <a:pt x="147428" y="561965"/>
                  </a:cubicBezTo>
                  <a:lnTo>
                    <a:pt x="147352" y="572795"/>
                  </a:lnTo>
                  <a:cubicBezTo>
                    <a:pt x="147285" y="582720"/>
                    <a:pt x="147218" y="592646"/>
                    <a:pt x="147390" y="602342"/>
                  </a:cubicBezTo>
                  <a:cubicBezTo>
                    <a:pt x="147390" y="627231"/>
                    <a:pt x="164440" y="648167"/>
                    <a:pt x="187433" y="654225"/>
                  </a:cubicBezTo>
                  <a:cubicBezTo>
                    <a:pt x="195548" y="686019"/>
                    <a:pt x="224342" y="709603"/>
                    <a:pt x="258613" y="709603"/>
                  </a:cubicBezTo>
                  <a:cubicBezTo>
                    <a:pt x="292903" y="709603"/>
                    <a:pt x="321697" y="686010"/>
                    <a:pt x="329813" y="654225"/>
                  </a:cubicBezTo>
                  <a:cubicBezTo>
                    <a:pt x="352844" y="648157"/>
                    <a:pt x="369865" y="627240"/>
                    <a:pt x="369865" y="602371"/>
                  </a:cubicBezTo>
                  <a:lnTo>
                    <a:pt x="369884" y="587712"/>
                  </a:lnTo>
                  <a:cubicBezTo>
                    <a:pt x="369865" y="579939"/>
                    <a:pt x="369865" y="572167"/>
                    <a:pt x="369922" y="564366"/>
                  </a:cubicBezTo>
                  <a:cubicBezTo>
                    <a:pt x="369961" y="559194"/>
                    <a:pt x="369770" y="553850"/>
                    <a:pt x="369589" y="548459"/>
                  </a:cubicBezTo>
                  <a:cubicBezTo>
                    <a:pt x="369122" y="533762"/>
                    <a:pt x="368598" y="518579"/>
                    <a:pt x="372637" y="506120"/>
                  </a:cubicBezTo>
                  <a:cubicBezTo>
                    <a:pt x="377552" y="490899"/>
                    <a:pt x="390392" y="481984"/>
                    <a:pt x="405984" y="471154"/>
                  </a:cubicBezTo>
                  <a:moveTo>
                    <a:pt x="386248" y="331965"/>
                  </a:moveTo>
                  <a:cubicBezTo>
                    <a:pt x="381391" y="333975"/>
                    <a:pt x="378228" y="338709"/>
                    <a:pt x="378228" y="343976"/>
                  </a:cubicBezTo>
                  <a:lnTo>
                    <a:pt x="378228" y="381200"/>
                  </a:lnTo>
                  <a:lnTo>
                    <a:pt x="155362" y="381200"/>
                  </a:lnTo>
                  <a:lnTo>
                    <a:pt x="155362" y="309677"/>
                  </a:lnTo>
                  <a:cubicBezTo>
                    <a:pt x="155362" y="304419"/>
                    <a:pt x="152200" y="299676"/>
                    <a:pt x="147342" y="297675"/>
                  </a:cubicBezTo>
                  <a:cubicBezTo>
                    <a:pt x="142484" y="295656"/>
                    <a:pt x="136884" y="296770"/>
                    <a:pt x="133188" y="300495"/>
                  </a:cubicBezTo>
                  <a:cubicBezTo>
                    <a:pt x="129311" y="304381"/>
                    <a:pt x="124149" y="306524"/>
                    <a:pt x="118672" y="306524"/>
                  </a:cubicBezTo>
                  <a:cubicBezTo>
                    <a:pt x="107366" y="306524"/>
                    <a:pt x="98174" y="297313"/>
                    <a:pt x="98174" y="286017"/>
                  </a:cubicBezTo>
                  <a:cubicBezTo>
                    <a:pt x="98174" y="274701"/>
                    <a:pt x="107375" y="265500"/>
                    <a:pt x="118672" y="265500"/>
                  </a:cubicBezTo>
                  <a:cubicBezTo>
                    <a:pt x="124158" y="265500"/>
                    <a:pt x="129311" y="267643"/>
                    <a:pt x="133169" y="271529"/>
                  </a:cubicBezTo>
                  <a:cubicBezTo>
                    <a:pt x="136893" y="275253"/>
                    <a:pt x="142475" y="276368"/>
                    <a:pt x="147333" y="274377"/>
                  </a:cubicBezTo>
                  <a:cubicBezTo>
                    <a:pt x="152200" y="272358"/>
                    <a:pt x="155362" y="267624"/>
                    <a:pt x="155362" y="262366"/>
                  </a:cubicBezTo>
                  <a:lnTo>
                    <a:pt x="155362" y="185099"/>
                  </a:lnTo>
                  <a:lnTo>
                    <a:pt x="258385" y="185099"/>
                  </a:lnTo>
                  <a:cubicBezTo>
                    <a:pt x="263652" y="185099"/>
                    <a:pt x="268376" y="181947"/>
                    <a:pt x="270386" y="177089"/>
                  </a:cubicBezTo>
                  <a:cubicBezTo>
                    <a:pt x="272396" y="172222"/>
                    <a:pt x="271301" y="166640"/>
                    <a:pt x="267576" y="162925"/>
                  </a:cubicBezTo>
                  <a:cubicBezTo>
                    <a:pt x="263690" y="159039"/>
                    <a:pt x="261547" y="153905"/>
                    <a:pt x="261547" y="148447"/>
                  </a:cubicBezTo>
                  <a:cubicBezTo>
                    <a:pt x="261547" y="137170"/>
                    <a:pt x="270758" y="127997"/>
                    <a:pt x="282064" y="127997"/>
                  </a:cubicBezTo>
                  <a:cubicBezTo>
                    <a:pt x="293361" y="127997"/>
                    <a:pt x="302562" y="137179"/>
                    <a:pt x="302562" y="148447"/>
                  </a:cubicBezTo>
                  <a:cubicBezTo>
                    <a:pt x="302562" y="153905"/>
                    <a:pt x="300419" y="159039"/>
                    <a:pt x="296532" y="162925"/>
                  </a:cubicBezTo>
                  <a:cubicBezTo>
                    <a:pt x="292808" y="166640"/>
                    <a:pt x="291694" y="172231"/>
                    <a:pt x="293703" y="177089"/>
                  </a:cubicBezTo>
                  <a:cubicBezTo>
                    <a:pt x="295713" y="181937"/>
                    <a:pt x="300457" y="185099"/>
                    <a:pt x="305705" y="185099"/>
                  </a:cubicBezTo>
                  <a:lnTo>
                    <a:pt x="378219" y="185099"/>
                  </a:lnTo>
                  <a:lnTo>
                    <a:pt x="378219" y="296656"/>
                  </a:lnTo>
                  <a:cubicBezTo>
                    <a:pt x="378219" y="301914"/>
                    <a:pt x="381381" y="306648"/>
                    <a:pt x="386239" y="308667"/>
                  </a:cubicBezTo>
                  <a:cubicBezTo>
                    <a:pt x="391097" y="310658"/>
                    <a:pt x="396678" y="309553"/>
                    <a:pt x="400393" y="305829"/>
                  </a:cubicBezTo>
                  <a:cubicBezTo>
                    <a:pt x="404279" y="301933"/>
                    <a:pt x="409432" y="299790"/>
                    <a:pt x="414899" y="299790"/>
                  </a:cubicBezTo>
                  <a:cubicBezTo>
                    <a:pt x="426215" y="299790"/>
                    <a:pt x="435416" y="309001"/>
                    <a:pt x="435416" y="320307"/>
                  </a:cubicBezTo>
                  <a:cubicBezTo>
                    <a:pt x="435416" y="331613"/>
                    <a:pt x="426206" y="340805"/>
                    <a:pt x="414899" y="340805"/>
                  </a:cubicBezTo>
                  <a:cubicBezTo>
                    <a:pt x="409413" y="340805"/>
                    <a:pt x="404260" y="338661"/>
                    <a:pt x="400393" y="334794"/>
                  </a:cubicBezTo>
                  <a:cubicBezTo>
                    <a:pt x="396678" y="331079"/>
                    <a:pt x="391097" y="329984"/>
                    <a:pt x="386248" y="331965"/>
                  </a:cubicBezTo>
                  <a:close/>
                  <a:moveTo>
                    <a:pt x="258604" y="25975"/>
                  </a:moveTo>
                  <a:cubicBezTo>
                    <a:pt x="302324" y="25975"/>
                    <a:pt x="343252" y="38110"/>
                    <a:pt x="378228" y="59160"/>
                  </a:cubicBezTo>
                  <a:lnTo>
                    <a:pt x="378228" y="159125"/>
                  </a:lnTo>
                  <a:lnTo>
                    <a:pt x="327308" y="159125"/>
                  </a:lnTo>
                  <a:cubicBezTo>
                    <a:pt x="328127" y="155667"/>
                    <a:pt x="328536" y="152095"/>
                    <a:pt x="328536" y="148447"/>
                  </a:cubicBezTo>
                  <a:cubicBezTo>
                    <a:pt x="328536" y="122844"/>
                    <a:pt x="307686" y="102022"/>
                    <a:pt x="282064" y="102022"/>
                  </a:cubicBezTo>
                  <a:cubicBezTo>
                    <a:pt x="256413" y="102022"/>
                    <a:pt x="235572" y="122844"/>
                    <a:pt x="235572" y="148447"/>
                  </a:cubicBezTo>
                  <a:cubicBezTo>
                    <a:pt x="235572" y="152086"/>
                    <a:pt x="235982" y="155667"/>
                    <a:pt x="236801" y="159125"/>
                  </a:cubicBezTo>
                  <a:lnTo>
                    <a:pt x="48358" y="159125"/>
                  </a:lnTo>
                  <a:cubicBezTo>
                    <a:pt x="85725" y="80486"/>
                    <a:pt x="165926" y="25975"/>
                    <a:pt x="258604" y="25975"/>
                  </a:cubicBezTo>
                  <a:close/>
                  <a:moveTo>
                    <a:pt x="37938" y="185099"/>
                  </a:moveTo>
                  <a:lnTo>
                    <a:pt x="129397" y="185099"/>
                  </a:lnTo>
                  <a:lnTo>
                    <a:pt x="129397" y="240754"/>
                  </a:lnTo>
                  <a:cubicBezTo>
                    <a:pt x="125920" y="239935"/>
                    <a:pt x="122330" y="239525"/>
                    <a:pt x="118672" y="239525"/>
                  </a:cubicBezTo>
                  <a:cubicBezTo>
                    <a:pt x="93059" y="239525"/>
                    <a:pt x="72200" y="260375"/>
                    <a:pt x="72200" y="286017"/>
                  </a:cubicBezTo>
                  <a:cubicBezTo>
                    <a:pt x="72200" y="311658"/>
                    <a:pt x="93050" y="332499"/>
                    <a:pt x="118672" y="332499"/>
                  </a:cubicBezTo>
                  <a:cubicBezTo>
                    <a:pt x="122330" y="332499"/>
                    <a:pt x="125920" y="332089"/>
                    <a:pt x="129397" y="331270"/>
                  </a:cubicBezTo>
                  <a:lnTo>
                    <a:pt x="129397" y="381200"/>
                  </a:lnTo>
                  <a:lnTo>
                    <a:pt x="61017" y="381200"/>
                  </a:lnTo>
                  <a:cubicBezTo>
                    <a:pt x="38462" y="344862"/>
                    <a:pt x="25956" y="302533"/>
                    <a:pt x="25956" y="258642"/>
                  </a:cubicBezTo>
                  <a:cubicBezTo>
                    <a:pt x="25965" y="232943"/>
                    <a:pt x="30204" y="208236"/>
                    <a:pt x="37938" y="185099"/>
                  </a:cubicBezTo>
                  <a:close/>
                  <a:moveTo>
                    <a:pt x="173345" y="572986"/>
                  </a:moveTo>
                  <a:lnTo>
                    <a:pt x="173403" y="562070"/>
                  </a:lnTo>
                  <a:cubicBezTo>
                    <a:pt x="173422" y="559422"/>
                    <a:pt x="173460" y="556736"/>
                    <a:pt x="173498" y="554060"/>
                  </a:cubicBezTo>
                  <a:lnTo>
                    <a:pt x="343719" y="554060"/>
                  </a:lnTo>
                  <a:cubicBezTo>
                    <a:pt x="343833" y="557479"/>
                    <a:pt x="343957" y="560927"/>
                    <a:pt x="343938" y="564213"/>
                  </a:cubicBezTo>
                  <a:cubicBezTo>
                    <a:pt x="343900" y="568795"/>
                    <a:pt x="343900" y="573396"/>
                    <a:pt x="343900" y="577977"/>
                  </a:cubicBezTo>
                  <a:lnTo>
                    <a:pt x="173345" y="577977"/>
                  </a:lnTo>
                  <a:cubicBezTo>
                    <a:pt x="173365" y="576310"/>
                    <a:pt x="173326" y="574653"/>
                    <a:pt x="173345" y="572986"/>
                  </a:cubicBezTo>
                  <a:close/>
                  <a:moveTo>
                    <a:pt x="258604" y="683638"/>
                  </a:moveTo>
                  <a:cubicBezTo>
                    <a:pt x="239535" y="683638"/>
                    <a:pt x="223161" y="672303"/>
                    <a:pt x="215589" y="656053"/>
                  </a:cubicBezTo>
                  <a:lnTo>
                    <a:pt x="301628" y="656053"/>
                  </a:lnTo>
                  <a:cubicBezTo>
                    <a:pt x="294065" y="672303"/>
                    <a:pt x="277673" y="683638"/>
                    <a:pt x="258604" y="683638"/>
                  </a:cubicBezTo>
                  <a:close/>
                  <a:moveTo>
                    <a:pt x="316125" y="630088"/>
                  </a:moveTo>
                  <a:lnTo>
                    <a:pt x="201101" y="630088"/>
                  </a:lnTo>
                  <a:cubicBezTo>
                    <a:pt x="186423" y="630088"/>
                    <a:pt x="174498" y="618592"/>
                    <a:pt x="173546" y="603961"/>
                  </a:cubicBezTo>
                  <a:lnTo>
                    <a:pt x="343729" y="603961"/>
                  </a:lnTo>
                  <a:cubicBezTo>
                    <a:pt x="342862" y="618496"/>
                    <a:pt x="330879" y="630088"/>
                    <a:pt x="316125" y="630088"/>
                  </a:cubicBezTo>
                  <a:close/>
                  <a:moveTo>
                    <a:pt x="125892" y="449685"/>
                  </a:moveTo>
                  <a:cubicBezTo>
                    <a:pt x="108433" y="437540"/>
                    <a:pt x="93031" y="423148"/>
                    <a:pt x="79762" y="407165"/>
                  </a:cubicBezTo>
                  <a:lnTo>
                    <a:pt x="378219" y="407165"/>
                  </a:lnTo>
                  <a:lnTo>
                    <a:pt x="378219" y="459057"/>
                  </a:lnTo>
                  <a:cubicBezTo>
                    <a:pt x="365398" y="468744"/>
                    <a:pt x="353720" y="480155"/>
                    <a:pt x="347910" y="498100"/>
                  </a:cubicBezTo>
                  <a:cubicBezTo>
                    <a:pt x="344729" y="507930"/>
                    <a:pt x="343633" y="518017"/>
                    <a:pt x="343348" y="528085"/>
                  </a:cubicBezTo>
                  <a:lnTo>
                    <a:pt x="173326" y="528085"/>
                  </a:lnTo>
                  <a:cubicBezTo>
                    <a:pt x="172764" y="516779"/>
                    <a:pt x="171260" y="505454"/>
                    <a:pt x="167335" y="494348"/>
                  </a:cubicBezTo>
                  <a:cubicBezTo>
                    <a:pt x="159801" y="473059"/>
                    <a:pt x="144599" y="462591"/>
                    <a:pt x="129902" y="452476"/>
                  </a:cubicBezTo>
                  <a:lnTo>
                    <a:pt x="125892" y="449685"/>
                  </a:lnTo>
                  <a:moveTo>
                    <a:pt x="404193" y="440007"/>
                  </a:moveTo>
                  <a:lnTo>
                    <a:pt x="404193" y="365560"/>
                  </a:lnTo>
                  <a:cubicBezTo>
                    <a:pt x="407670" y="366379"/>
                    <a:pt x="411261" y="366789"/>
                    <a:pt x="414909" y="366789"/>
                  </a:cubicBezTo>
                  <a:cubicBezTo>
                    <a:pt x="440541" y="366789"/>
                    <a:pt x="461401" y="345948"/>
                    <a:pt x="461401" y="320316"/>
                  </a:cubicBezTo>
                  <a:cubicBezTo>
                    <a:pt x="461401" y="294675"/>
                    <a:pt x="440550" y="273825"/>
                    <a:pt x="414909" y="273825"/>
                  </a:cubicBezTo>
                  <a:cubicBezTo>
                    <a:pt x="411261" y="273825"/>
                    <a:pt x="407670" y="274234"/>
                    <a:pt x="404193" y="275053"/>
                  </a:cubicBezTo>
                  <a:lnTo>
                    <a:pt x="404193" y="77343"/>
                  </a:lnTo>
                  <a:cubicBezTo>
                    <a:pt x="457229" y="120015"/>
                    <a:pt x="491280" y="185423"/>
                    <a:pt x="491280" y="258642"/>
                  </a:cubicBezTo>
                  <a:cubicBezTo>
                    <a:pt x="491280" y="329355"/>
                    <a:pt x="458981" y="395983"/>
                    <a:pt x="404193" y="440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D7314580-67DB-411F-91BD-DF24F5A9F726}"/>
                </a:ext>
              </a:extLst>
            </p:cNvPr>
            <p:cNvSpPr/>
            <p:nvPr/>
          </p:nvSpPr>
          <p:spPr>
            <a:xfrm>
              <a:off x="-896259" y="2343774"/>
              <a:ext cx="26955" cy="29489"/>
            </a:xfrm>
            <a:custGeom>
              <a:avLst/>
              <a:gdLst>
                <a:gd name="connsiteX0" fmla="*/ 0 w 26955"/>
                <a:gd name="connsiteY0" fmla="*/ 8144 h 29489"/>
                <a:gd name="connsiteX1" fmla="*/ 14811 w 26955"/>
                <a:gd name="connsiteY1" fmla="*/ 29489 h 29489"/>
                <a:gd name="connsiteX2" fmla="*/ 26956 w 26955"/>
                <a:gd name="connsiteY2" fmla="*/ 20612 h 29489"/>
                <a:gd name="connsiteX3" fmla="*/ 11163 w 26955"/>
                <a:gd name="connsiteY3" fmla="*/ 0 h 29489"/>
                <a:gd name="connsiteX4" fmla="*/ 0 w 26955"/>
                <a:gd name="connsiteY4" fmla="*/ 8144 h 29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955" h="29489">
                  <a:moveTo>
                    <a:pt x="0" y="8144"/>
                  </a:moveTo>
                  <a:lnTo>
                    <a:pt x="14811" y="29489"/>
                  </a:lnTo>
                  <a:cubicBezTo>
                    <a:pt x="18945" y="26622"/>
                    <a:pt x="22974" y="23670"/>
                    <a:pt x="26956" y="20612"/>
                  </a:cubicBezTo>
                  <a:lnTo>
                    <a:pt x="11163" y="0"/>
                  </a:lnTo>
                  <a:cubicBezTo>
                    <a:pt x="7515" y="2791"/>
                    <a:pt x="3800" y="5524"/>
                    <a:pt x="0" y="8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1" name="Forma Livre: Forma 20">
              <a:extLst>
                <a:ext uri="{FF2B5EF4-FFF2-40B4-BE49-F238E27FC236}">
                  <a16:creationId xmlns:a16="http://schemas.microsoft.com/office/drawing/2014/main" id="{0A287FA0-317E-40FC-BA86-530A89E4C132}"/>
                </a:ext>
              </a:extLst>
            </p:cNvPr>
            <p:cNvSpPr/>
            <p:nvPr/>
          </p:nvSpPr>
          <p:spPr>
            <a:xfrm>
              <a:off x="-1296843" y="1870096"/>
              <a:ext cx="38871" cy="38795"/>
            </a:xfrm>
            <a:custGeom>
              <a:avLst/>
              <a:gdLst>
                <a:gd name="connsiteX0" fmla="*/ 0 w 38871"/>
                <a:gd name="connsiteY0" fmla="*/ 21003 h 38795"/>
                <a:gd name="connsiteX1" fmla="*/ 18926 w 38871"/>
                <a:gd name="connsiteY1" fmla="*/ 38795 h 38795"/>
                <a:gd name="connsiteX2" fmla="*/ 38872 w 38871"/>
                <a:gd name="connsiteY2" fmla="*/ 19488 h 38795"/>
                <a:gd name="connsiteX3" fmla="*/ 21688 w 38871"/>
                <a:gd name="connsiteY3" fmla="*/ 0 h 38795"/>
                <a:gd name="connsiteX4" fmla="*/ 0 w 38871"/>
                <a:gd name="connsiteY4" fmla="*/ 21003 h 3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71" h="38795">
                  <a:moveTo>
                    <a:pt x="0" y="21003"/>
                  </a:moveTo>
                  <a:lnTo>
                    <a:pt x="18926" y="38795"/>
                  </a:lnTo>
                  <a:cubicBezTo>
                    <a:pt x="25213" y="32099"/>
                    <a:pt x="31928" y="25603"/>
                    <a:pt x="38872" y="19488"/>
                  </a:cubicBezTo>
                  <a:lnTo>
                    <a:pt x="21688" y="0"/>
                  </a:lnTo>
                  <a:cubicBezTo>
                    <a:pt x="14145" y="6639"/>
                    <a:pt x="6848" y="13706"/>
                    <a:pt x="0" y="21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2" name="Forma Livre: Forma 21">
              <a:extLst>
                <a:ext uri="{FF2B5EF4-FFF2-40B4-BE49-F238E27FC236}">
                  <a16:creationId xmlns:a16="http://schemas.microsoft.com/office/drawing/2014/main" id="{280C1741-95A7-43FD-B666-120153EEA130}"/>
                </a:ext>
              </a:extLst>
            </p:cNvPr>
            <p:cNvSpPr/>
            <p:nvPr/>
          </p:nvSpPr>
          <p:spPr>
            <a:xfrm>
              <a:off x="-1181123" y="1802811"/>
              <a:ext cx="35823" cy="33899"/>
            </a:xfrm>
            <a:custGeom>
              <a:avLst/>
              <a:gdLst>
                <a:gd name="connsiteX0" fmla="*/ 35824 w 35823"/>
                <a:gd name="connsiteY0" fmla="*/ 24955 h 33899"/>
                <a:gd name="connsiteX1" fmla="*/ 28623 w 35823"/>
                <a:gd name="connsiteY1" fmla="*/ 0 h 33899"/>
                <a:gd name="connsiteX2" fmla="*/ 0 w 35823"/>
                <a:gd name="connsiteY2" fmla="*/ 9754 h 33899"/>
                <a:gd name="connsiteX3" fmla="*/ 9563 w 35823"/>
                <a:gd name="connsiteY3" fmla="*/ 33899 h 33899"/>
                <a:gd name="connsiteX4" fmla="*/ 35824 w 35823"/>
                <a:gd name="connsiteY4" fmla="*/ 24955 h 33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23" h="33899">
                  <a:moveTo>
                    <a:pt x="35824" y="24955"/>
                  </a:moveTo>
                  <a:lnTo>
                    <a:pt x="28623" y="0"/>
                  </a:lnTo>
                  <a:cubicBezTo>
                    <a:pt x="18926" y="2781"/>
                    <a:pt x="9306" y="6077"/>
                    <a:pt x="0" y="9754"/>
                  </a:cubicBezTo>
                  <a:lnTo>
                    <a:pt x="9563" y="33899"/>
                  </a:lnTo>
                  <a:cubicBezTo>
                    <a:pt x="18088" y="30528"/>
                    <a:pt x="26927" y="27518"/>
                    <a:pt x="35824" y="249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EA114290-256A-47B2-96CE-34A7D96FB46C}"/>
                </a:ext>
              </a:extLst>
            </p:cNvPr>
            <p:cNvSpPr/>
            <p:nvPr/>
          </p:nvSpPr>
          <p:spPr>
            <a:xfrm>
              <a:off x="-1044602" y="1790991"/>
              <a:ext cx="31680" cy="29003"/>
            </a:xfrm>
            <a:custGeom>
              <a:avLst/>
              <a:gdLst>
                <a:gd name="connsiteX0" fmla="*/ 31680 w 31680"/>
                <a:gd name="connsiteY0" fmla="*/ 3353 h 29003"/>
                <a:gd name="connsiteX1" fmla="*/ 1657 w 31680"/>
                <a:gd name="connsiteY1" fmla="*/ 0 h 29003"/>
                <a:gd name="connsiteX2" fmla="*/ 0 w 31680"/>
                <a:gd name="connsiteY2" fmla="*/ 25937 h 29003"/>
                <a:gd name="connsiteX3" fmla="*/ 27584 w 31680"/>
                <a:gd name="connsiteY3" fmla="*/ 29004 h 29003"/>
                <a:gd name="connsiteX4" fmla="*/ 31680 w 31680"/>
                <a:gd name="connsiteY4" fmla="*/ 3353 h 2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" h="29003">
                  <a:moveTo>
                    <a:pt x="31680" y="3353"/>
                  </a:moveTo>
                  <a:cubicBezTo>
                    <a:pt x="21765" y="1772"/>
                    <a:pt x="11659" y="638"/>
                    <a:pt x="1657" y="0"/>
                  </a:cubicBezTo>
                  <a:lnTo>
                    <a:pt x="0" y="25937"/>
                  </a:lnTo>
                  <a:cubicBezTo>
                    <a:pt x="9192" y="26518"/>
                    <a:pt x="18469" y="27546"/>
                    <a:pt x="27584" y="29004"/>
                  </a:cubicBezTo>
                  <a:lnTo>
                    <a:pt x="31680" y="335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4" name="Forma Livre: Forma 23">
              <a:extLst>
                <a:ext uri="{FF2B5EF4-FFF2-40B4-BE49-F238E27FC236}">
                  <a16:creationId xmlns:a16="http://schemas.microsoft.com/office/drawing/2014/main" id="{C27A798D-8F95-45C3-BBA7-C1D68D24386D}"/>
                </a:ext>
              </a:extLst>
            </p:cNvPr>
            <p:cNvSpPr/>
            <p:nvPr/>
          </p:nvSpPr>
          <p:spPr>
            <a:xfrm>
              <a:off x="-1243331" y="1829653"/>
              <a:ext cx="38261" cy="37271"/>
            </a:xfrm>
            <a:custGeom>
              <a:avLst/>
              <a:gdLst>
                <a:gd name="connsiteX0" fmla="*/ 38262 w 38261"/>
                <a:gd name="connsiteY0" fmla="*/ 22784 h 37271"/>
                <a:gd name="connsiteX1" fmla="*/ 25765 w 38261"/>
                <a:gd name="connsiteY1" fmla="*/ 0 h 37271"/>
                <a:gd name="connsiteX2" fmla="*/ 0 w 38261"/>
                <a:gd name="connsiteY2" fmla="*/ 15764 h 37271"/>
                <a:gd name="connsiteX3" fmla="*/ 14602 w 38261"/>
                <a:gd name="connsiteY3" fmla="*/ 37271 h 37271"/>
                <a:gd name="connsiteX4" fmla="*/ 38262 w 38261"/>
                <a:gd name="connsiteY4" fmla="*/ 22784 h 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61" h="37271">
                  <a:moveTo>
                    <a:pt x="38262" y="22784"/>
                  </a:moveTo>
                  <a:lnTo>
                    <a:pt x="25765" y="0"/>
                  </a:lnTo>
                  <a:cubicBezTo>
                    <a:pt x="16974" y="4829"/>
                    <a:pt x="8315" y="10125"/>
                    <a:pt x="0" y="15764"/>
                  </a:cubicBezTo>
                  <a:lnTo>
                    <a:pt x="14602" y="37271"/>
                  </a:lnTo>
                  <a:cubicBezTo>
                    <a:pt x="22231" y="32080"/>
                    <a:pt x="30194" y="27203"/>
                    <a:pt x="38262" y="227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96CAFEA-E912-4F73-BDA1-C4E7FEABA8CC}"/>
                </a:ext>
              </a:extLst>
            </p:cNvPr>
            <p:cNvSpPr/>
            <p:nvPr/>
          </p:nvSpPr>
          <p:spPr>
            <a:xfrm>
              <a:off x="-825231" y="1923169"/>
              <a:ext cx="37566" cy="38442"/>
            </a:xfrm>
            <a:custGeom>
              <a:avLst/>
              <a:gdLst>
                <a:gd name="connsiteX0" fmla="*/ 0 w 37566"/>
                <a:gd name="connsiteY0" fmla="*/ 15211 h 38442"/>
                <a:gd name="connsiteX1" fmla="*/ 15164 w 37566"/>
                <a:gd name="connsiteY1" fmla="*/ 38443 h 38442"/>
                <a:gd name="connsiteX2" fmla="*/ 37567 w 37566"/>
                <a:gd name="connsiteY2" fmla="*/ 25289 h 38442"/>
                <a:gd name="connsiteX3" fmla="*/ 21069 w 37566"/>
                <a:gd name="connsiteY3" fmla="*/ 0 h 38442"/>
                <a:gd name="connsiteX4" fmla="*/ 0 w 37566"/>
                <a:gd name="connsiteY4" fmla="*/ 15211 h 38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66" h="38442">
                  <a:moveTo>
                    <a:pt x="0" y="15211"/>
                  </a:moveTo>
                  <a:cubicBezTo>
                    <a:pt x="5410" y="22689"/>
                    <a:pt x="10516" y="30499"/>
                    <a:pt x="15164" y="38443"/>
                  </a:cubicBezTo>
                  <a:lnTo>
                    <a:pt x="37567" y="25289"/>
                  </a:lnTo>
                  <a:cubicBezTo>
                    <a:pt x="32509" y="16650"/>
                    <a:pt x="26946" y="8134"/>
                    <a:pt x="21069" y="0"/>
                  </a:cubicBezTo>
                  <a:lnTo>
                    <a:pt x="0" y="152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B4F09BAB-463D-4463-B8B9-A35B6AC9BB2D}"/>
                </a:ext>
              </a:extLst>
            </p:cNvPr>
            <p:cNvSpPr/>
            <p:nvPr/>
          </p:nvSpPr>
          <p:spPr>
            <a:xfrm>
              <a:off x="-774673" y="2051776"/>
              <a:ext cx="29641" cy="32232"/>
            </a:xfrm>
            <a:custGeom>
              <a:avLst/>
              <a:gdLst>
                <a:gd name="connsiteX0" fmla="*/ 29642 w 29641"/>
                <a:gd name="connsiteY0" fmla="*/ 29918 h 32232"/>
                <a:gd name="connsiteX1" fmla="*/ 25565 w 29641"/>
                <a:gd name="connsiteY1" fmla="*/ 0 h 32232"/>
                <a:gd name="connsiteX2" fmla="*/ 0 w 29641"/>
                <a:gd name="connsiteY2" fmla="*/ 4715 h 32232"/>
                <a:gd name="connsiteX3" fmla="*/ 3762 w 29641"/>
                <a:gd name="connsiteY3" fmla="*/ 32233 h 32232"/>
                <a:gd name="connsiteX4" fmla="*/ 29642 w 29641"/>
                <a:gd name="connsiteY4" fmla="*/ 29918 h 32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41" h="32232">
                  <a:moveTo>
                    <a:pt x="29642" y="29918"/>
                  </a:moveTo>
                  <a:cubicBezTo>
                    <a:pt x="28746" y="19955"/>
                    <a:pt x="27394" y="9887"/>
                    <a:pt x="25565" y="0"/>
                  </a:cubicBezTo>
                  <a:lnTo>
                    <a:pt x="0" y="4715"/>
                  </a:lnTo>
                  <a:cubicBezTo>
                    <a:pt x="1695" y="13802"/>
                    <a:pt x="2943" y="23060"/>
                    <a:pt x="3762" y="32233"/>
                  </a:cubicBezTo>
                  <a:lnTo>
                    <a:pt x="29642" y="2991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7" name="Forma Livre: Forma 26">
              <a:extLst>
                <a:ext uri="{FF2B5EF4-FFF2-40B4-BE49-F238E27FC236}">
                  <a16:creationId xmlns:a16="http://schemas.microsoft.com/office/drawing/2014/main" id="{2F391002-A1AF-47E3-8C33-8055A1518E18}"/>
                </a:ext>
              </a:extLst>
            </p:cNvPr>
            <p:cNvSpPr/>
            <p:nvPr/>
          </p:nvSpPr>
          <p:spPr>
            <a:xfrm>
              <a:off x="-793361" y="1984396"/>
              <a:ext cx="34432" cy="36233"/>
            </a:xfrm>
            <a:custGeom>
              <a:avLst/>
              <a:gdLst>
                <a:gd name="connsiteX0" fmla="*/ 34433 w 34432"/>
                <a:gd name="connsiteY0" fmla="*/ 28327 h 36233"/>
                <a:gd name="connsiteX1" fmla="*/ 23870 w 34432"/>
                <a:gd name="connsiteY1" fmla="*/ 0 h 36233"/>
                <a:gd name="connsiteX2" fmla="*/ 0 w 34432"/>
                <a:gd name="connsiteY2" fmla="*/ 10239 h 36233"/>
                <a:gd name="connsiteX3" fmla="*/ 9696 w 34432"/>
                <a:gd name="connsiteY3" fmla="*/ 36233 h 36233"/>
                <a:gd name="connsiteX4" fmla="*/ 34433 w 34432"/>
                <a:gd name="connsiteY4" fmla="*/ 28327 h 36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32" h="36233">
                  <a:moveTo>
                    <a:pt x="34433" y="28327"/>
                  </a:moveTo>
                  <a:cubicBezTo>
                    <a:pt x="31366" y="18726"/>
                    <a:pt x="27813" y="9201"/>
                    <a:pt x="23870" y="0"/>
                  </a:cubicBezTo>
                  <a:lnTo>
                    <a:pt x="0" y="10239"/>
                  </a:lnTo>
                  <a:cubicBezTo>
                    <a:pt x="3610" y="18679"/>
                    <a:pt x="6887" y="27432"/>
                    <a:pt x="9696" y="36233"/>
                  </a:cubicBezTo>
                  <a:lnTo>
                    <a:pt x="34433" y="2832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8" name="Forma Livre: Forma 27">
              <a:extLst>
                <a:ext uri="{FF2B5EF4-FFF2-40B4-BE49-F238E27FC236}">
                  <a16:creationId xmlns:a16="http://schemas.microsoft.com/office/drawing/2014/main" id="{3EFC58F1-12D3-4BB8-9C93-97BE712FBB90}"/>
                </a:ext>
              </a:extLst>
            </p:cNvPr>
            <p:cNvSpPr/>
            <p:nvPr/>
          </p:nvSpPr>
          <p:spPr>
            <a:xfrm>
              <a:off x="-921348" y="1830319"/>
              <a:ext cx="38280" cy="37309"/>
            </a:xfrm>
            <a:custGeom>
              <a:avLst/>
              <a:gdLst>
                <a:gd name="connsiteX0" fmla="*/ 38281 w 38280"/>
                <a:gd name="connsiteY0" fmla="*/ 15869 h 37309"/>
                <a:gd name="connsiteX1" fmla="*/ 12630 w 38280"/>
                <a:gd name="connsiteY1" fmla="*/ 0 h 37309"/>
                <a:gd name="connsiteX2" fmla="*/ 0 w 38280"/>
                <a:gd name="connsiteY2" fmla="*/ 22708 h 37309"/>
                <a:gd name="connsiteX3" fmla="*/ 23622 w 38280"/>
                <a:gd name="connsiteY3" fmla="*/ 37309 h 37309"/>
                <a:gd name="connsiteX4" fmla="*/ 38281 w 38280"/>
                <a:gd name="connsiteY4" fmla="*/ 15869 h 37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80" h="37309">
                  <a:moveTo>
                    <a:pt x="38281" y="15869"/>
                  </a:moveTo>
                  <a:cubicBezTo>
                    <a:pt x="30042" y="10220"/>
                    <a:pt x="21412" y="4886"/>
                    <a:pt x="12630" y="0"/>
                  </a:cubicBezTo>
                  <a:lnTo>
                    <a:pt x="0" y="22708"/>
                  </a:lnTo>
                  <a:cubicBezTo>
                    <a:pt x="8096" y="27213"/>
                    <a:pt x="16021" y="32118"/>
                    <a:pt x="23622" y="37309"/>
                  </a:cubicBezTo>
                  <a:lnTo>
                    <a:pt x="38281" y="1586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19D1F814-B147-429B-A935-6C51D460FC80}"/>
                </a:ext>
              </a:extLst>
            </p:cNvPr>
            <p:cNvSpPr/>
            <p:nvPr/>
          </p:nvSpPr>
          <p:spPr>
            <a:xfrm>
              <a:off x="-868618" y="1871001"/>
              <a:ext cx="38881" cy="38804"/>
            </a:xfrm>
            <a:custGeom>
              <a:avLst/>
              <a:gdLst>
                <a:gd name="connsiteX0" fmla="*/ 19869 w 38881"/>
                <a:gd name="connsiteY0" fmla="*/ 38805 h 38804"/>
                <a:gd name="connsiteX1" fmla="*/ 38881 w 38881"/>
                <a:gd name="connsiteY1" fmla="*/ 21088 h 38804"/>
                <a:gd name="connsiteX2" fmla="*/ 17278 w 38881"/>
                <a:gd name="connsiteY2" fmla="*/ 0 h 38804"/>
                <a:gd name="connsiteX3" fmla="*/ 0 w 38881"/>
                <a:gd name="connsiteY3" fmla="*/ 19412 h 38804"/>
                <a:gd name="connsiteX4" fmla="*/ 19869 w 38881"/>
                <a:gd name="connsiteY4" fmla="*/ 38805 h 38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81" h="38804">
                  <a:moveTo>
                    <a:pt x="19869" y="38805"/>
                  </a:moveTo>
                  <a:lnTo>
                    <a:pt x="38881" y="21088"/>
                  </a:lnTo>
                  <a:cubicBezTo>
                    <a:pt x="32052" y="13764"/>
                    <a:pt x="24784" y="6668"/>
                    <a:pt x="17278" y="0"/>
                  </a:cubicBezTo>
                  <a:lnTo>
                    <a:pt x="0" y="19412"/>
                  </a:lnTo>
                  <a:cubicBezTo>
                    <a:pt x="6906" y="25556"/>
                    <a:pt x="13602" y="32080"/>
                    <a:pt x="19869" y="38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81DD211A-0997-446F-95AB-99B64B415BB4}"/>
                </a:ext>
              </a:extLst>
            </p:cNvPr>
            <p:cNvSpPr/>
            <p:nvPr/>
          </p:nvSpPr>
          <p:spPr>
            <a:xfrm>
              <a:off x="-980965" y="1803192"/>
              <a:ext cx="35871" cy="33985"/>
            </a:xfrm>
            <a:custGeom>
              <a:avLst/>
              <a:gdLst>
                <a:gd name="connsiteX0" fmla="*/ 35871 w 35871"/>
                <a:gd name="connsiteY0" fmla="*/ 9858 h 33985"/>
                <a:gd name="connsiteX1" fmla="*/ 7315 w 35871"/>
                <a:gd name="connsiteY1" fmla="*/ 0 h 33985"/>
                <a:gd name="connsiteX2" fmla="*/ 0 w 35871"/>
                <a:gd name="connsiteY2" fmla="*/ 24936 h 33985"/>
                <a:gd name="connsiteX3" fmla="*/ 26232 w 35871"/>
                <a:gd name="connsiteY3" fmla="*/ 33985 h 33985"/>
                <a:gd name="connsiteX4" fmla="*/ 35871 w 35871"/>
                <a:gd name="connsiteY4" fmla="*/ 9858 h 3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871" h="33985">
                  <a:moveTo>
                    <a:pt x="35871" y="9858"/>
                  </a:moveTo>
                  <a:cubicBezTo>
                    <a:pt x="26584" y="6153"/>
                    <a:pt x="16974" y="2838"/>
                    <a:pt x="7315" y="0"/>
                  </a:cubicBezTo>
                  <a:lnTo>
                    <a:pt x="0" y="24936"/>
                  </a:lnTo>
                  <a:cubicBezTo>
                    <a:pt x="8877" y="27527"/>
                    <a:pt x="17707" y="30585"/>
                    <a:pt x="26232" y="33985"/>
                  </a:cubicBezTo>
                  <a:lnTo>
                    <a:pt x="35871" y="9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12ABDDD3-B3C5-4AC1-950F-F9D66A10EFD4}"/>
                </a:ext>
              </a:extLst>
            </p:cNvPr>
            <p:cNvSpPr/>
            <p:nvPr/>
          </p:nvSpPr>
          <p:spPr>
            <a:xfrm>
              <a:off x="-1113191" y="1790905"/>
              <a:ext cx="31584" cy="28889"/>
            </a:xfrm>
            <a:custGeom>
              <a:avLst/>
              <a:gdLst>
                <a:gd name="connsiteX0" fmla="*/ 31585 w 31584"/>
                <a:gd name="connsiteY0" fmla="*/ 25937 h 28889"/>
                <a:gd name="connsiteX1" fmla="*/ 30023 w 31584"/>
                <a:gd name="connsiteY1" fmla="*/ 0 h 28889"/>
                <a:gd name="connsiteX2" fmla="*/ 0 w 31584"/>
                <a:gd name="connsiteY2" fmla="*/ 3219 h 28889"/>
                <a:gd name="connsiteX3" fmla="*/ 4000 w 31584"/>
                <a:gd name="connsiteY3" fmla="*/ 28889 h 28889"/>
                <a:gd name="connsiteX4" fmla="*/ 31585 w 31584"/>
                <a:gd name="connsiteY4" fmla="*/ 25937 h 2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84" h="28889">
                  <a:moveTo>
                    <a:pt x="31585" y="25937"/>
                  </a:moveTo>
                  <a:lnTo>
                    <a:pt x="30023" y="0"/>
                  </a:lnTo>
                  <a:cubicBezTo>
                    <a:pt x="19955" y="600"/>
                    <a:pt x="9839" y="1686"/>
                    <a:pt x="0" y="3219"/>
                  </a:cubicBezTo>
                  <a:lnTo>
                    <a:pt x="4000" y="28889"/>
                  </a:lnTo>
                  <a:cubicBezTo>
                    <a:pt x="13040" y="27480"/>
                    <a:pt x="22317" y="26489"/>
                    <a:pt x="31585" y="259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2" name="Forma Livre: Forma 31">
              <a:extLst>
                <a:ext uri="{FF2B5EF4-FFF2-40B4-BE49-F238E27FC236}">
                  <a16:creationId xmlns:a16="http://schemas.microsoft.com/office/drawing/2014/main" id="{A76E7492-A67F-4E6E-9CC3-DD0EB191C103}"/>
                </a:ext>
              </a:extLst>
            </p:cNvPr>
            <p:cNvSpPr/>
            <p:nvPr/>
          </p:nvSpPr>
          <p:spPr>
            <a:xfrm>
              <a:off x="-1339162" y="1922074"/>
              <a:ext cx="37614" cy="38480"/>
            </a:xfrm>
            <a:custGeom>
              <a:avLst/>
              <a:gdLst>
                <a:gd name="connsiteX0" fmla="*/ 37614 w 37614"/>
                <a:gd name="connsiteY0" fmla="*/ 15297 h 38480"/>
                <a:gd name="connsiteX1" fmla="*/ 16621 w 37614"/>
                <a:gd name="connsiteY1" fmla="*/ 0 h 38480"/>
                <a:gd name="connsiteX2" fmla="*/ 0 w 37614"/>
                <a:gd name="connsiteY2" fmla="*/ 25203 h 38480"/>
                <a:gd name="connsiteX3" fmla="*/ 22355 w 37614"/>
                <a:gd name="connsiteY3" fmla="*/ 38481 h 38480"/>
                <a:gd name="connsiteX4" fmla="*/ 37614 w 37614"/>
                <a:gd name="connsiteY4" fmla="*/ 15297 h 3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14" h="38480">
                  <a:moveTo>
                    <a:pt x="37614" y="15297"/>
                  </a:moveTo>
                  <a:lnTo>
                    <a:pt x="16621" y="0"/>
                  </a:lnTo>
                  <a:cubicBezTo>
                    <a:pt x="10735" y="8087"/>
                    <a:pt x="5144" y="16564"/>
                    <a:pt x="0" y="25203"/>
                  </a:cubicBezTo>
                  <a:lnTo>
                    <a:pt x="22355" y="38481"/>
                  </a:lnTo>
                  <a:cubicBezTo>
                    <a:pt x="27061" y="30528"/>
                    <a:pt x="32195" y="22736"/>
                    <a:pt x="37614" y="152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3" name="Forma Livre: Forma 32">
              <a:extLst>
                <a:ext uri="{FF2B5EF4-FFF2-40B4-BE49-F238E27FC236}">
                  <a16:creationId xmlns:a16="http://schemas.microsoft.com/office/drawing/2014/main" id="{01494F1D-F0F8-4BAE-84B6-6908A09E1FE4}"/>
                </a:ext>
              </a:extLst>
            </p:cNvPr>
            <p:cNvSpPr/>
            <p:nvPr/>
          </p:nvSpPr>
          <p:spPr>
            <a:xfrm>
              <a:off x="-787598" y="2184954"/>
              <a:ext cx="33432" cy="35394"/>
            </a:xfrm>
            <a:custGeom>
              <a:avLst/>
              <a:gdLst>
                <a:gd name="connsiteX0" fmla="*/ 0 w 33432"/>
                <a:gd name="connsiteY0" fmla="*/ 26460 h 35394"/>
                <a:gd name="connsiteX1" fmla="*/ 24413 w 33432"/>
                <a:gd name="connsiteY1" fmla="*/ 35395 h 35394"/>
                <a:gd name="connsiteX2" fmla="*/ 33433 w 33432"/>
                <a:gd name="connsiteY2" fmla="*/ 6572 h 35394"/>
                <a:gd name="connsiteX3" fmla="*/ 8296 w 33432"/>
                <a:gd name="connsiteY3" fmla="*/ 0 h 35394"/>
                <a:gd name="connsiteX4" fmla="*/ 0 w 33432"/>
                <a:gd name="connsiteY4" fmla="*/ 26460 h 3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32" h="35394">
                  <a:moveTo>
                    <a:pt x="0" y="26460"/>
                  </a:moveTo>
                  <a:lnTo>
                    <a:pt x="24413" y="35395"/>
                  </a:lnTo>
                  <a:cubicBezTo>
                    <a:pt x="27851" y="25994"/>
                    <a:pt x="30890" y="16288"/>
                    <a:pt x="33433" y="6572"/>
                  </a:cubicBezTo>
                  <a:lnTo>
                    <a:pt x="8296" y="0"/>
                  </a:lnTo>
                  <a:cubicBezTo>
                    <a:pt x="5972" y="8906"/>
                    <a:pt x="3181" y="17821"/>
                    <a:pt x="0" y="264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4" name="Forma Livre: Forma 33">
              <a:extLst>
                <a:ext uri="{FF2B5EF4-FFF2-40B4-BE49-F238E27FC236}">
                  <a16:creationId xmlns:a16="http://schemas.microsoft.com/office/drawing/2014/main" id="{4D756C6B-FF4D-4BFF-98A1-943F3DE38913}"/>
                </a:ext>
              </a:extLst>
            </p:cNvPr>
            <p:cNvSpPr/>
            <p:nvPr/>
          </p:nvSpPr>
          <p:spPr>
            <a:xfrm>
              <a:off x="-816411" y="2245276"/>
              <a:ext cx="36985" cy="38080"/>
            </a:xfrm>
            <a:custGeom>
              <a:avLst/>
              <a:gdLst>
                <a:gd name="connsiteX0" fmla="*/ 0 w 36985"/>
                <a:gd name="connsiteY0" fmla="*/ 24003 h 38080"/>
                <a:gd name="connsiteX1" fmla="*/ 21841 w 36985"/>
                <a:gd name="connsiteY1" fmla="*/ 38081 h 38080"/>
                <a:gd name="connsiteX2" fmla="*/ 36986 w 36985"/>
                <a:gd name="connsiteY2" fmla="*/ 11935 h 38080"/>
                <a:gd name="connsiteX3" fmla="*/ 13916 w 36985"/>
                <a:gd name="connsiteY3" fmla="*/ 0 h 38080"/>
                <a:gd name="connsiteX4" fmla="*/ 0 w 36985"/>
                <a:gd name="connsiteY4" fmla="*/ 24003 h 38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85" h="38080">
                  <a:moveTo>
                    <a:pt x="0" y="24003"/>
                  </a:moveTo>
                  <a:lnTo>
                    <a:pt x="21841" y="38081"/>
                  </a:lnTo>
                  <a:cubicBezTo>
                    <a:pt x="27289" y="29623"/>
                    <a:pt x="32385" y="20822"/>
                    <a:pt x="36986" y="11935"/>
                  </a:cubicBezTo>
                  <a:lnTo>
                    <a:pt x="13916" y="0"/>
                  </a:lnTo>
                  <a:cubicBezTo>
                    <a:pt x="9687" y="8153"/>
                    <a:pt x="5001" y="16240"/>
                    <a:pt x="0" y="24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5" name="Forma Livre: Forma 34">
              <a:extLst>
                <a:ext uri="{FF2B5EF4-FFF2-40B4-BE49-F238E27FC236}">
                  <a16:creationId xmlns:a16="http://schemas.microsoft.com/office/drawing/2014/main" id="{A3EAA874-A99A-4921-ACE3-A3AA51B9D80D}"/>
                </a:ext>
              </a:extLst>
            </p:cNvPr>
            <p:cNvSpPr/>
            <p:nvPr/>
          </p:nvSpPr>
          <p:spPr>
            <a:xfrm>
              <a:off x="-1309901" y="2298102"/>
              <a:ext cx="38709" cy="38900"/>
            </a:xfrm>
            <a:custGeom>
              <a:avLst/>
              <a:gdLst>
                <a:gd name="connsiteX0" fmla="*/ 0 w 38709"/>
                <a:gd name="connsiteY0" fmla="*/ 16612 h 38900"/>
                <a:gd name="connsiteX1" fmla="*/ 20383 w 38709"/>
                <a:gd name="connsiteY1" fmla="*/ 38900 h 38900"/>
                <a:gd name="connsiteX2" fmla="*/ 38710 w 38709"/>
                <a:gd name="connsiteY2" fmla="*/ 20479 h 38900"/>
                <a:gd name="connsiteX3" fmla="*/ 19974 w 38709"/>
                <a:gd name="connsiteY3" fmla="*/ 0 h 38900"/>
                <a:gd name="connsiteX4" fmla="*/ 0 w 38709"/>
                <a:gd name="connsiteY4" fmla="*/ 16612 h 38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900">
                  <a:moveTo>
                    <a:pt x="0" y="16612"/>
                  </a:moveTo>
                  <a:cubicBezTo>
                    <a:pt x="6420" y="24317"/>
                    <a:pt x="13268" y="31814"/>
                    <a:pt x="20383" y="38900"/>
                  </a:cubicBezTo>
                  <a:lnTo>
                    <a:pt x="38710" y="20479"/>
                  </a:lnTo>
                  <a:cubicBezTo>
                    <a:pt x="32175" y="13973"/>
                    <a:pt x="25870" y="7077"/>
                    <a:pt x="19974" y="0"/>
                  </a:cubicBezTo>
                  <a:lnTo>
                    <a:pt x="0" y="1661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6" name="Forma Livre: Forma 35">
              <a:extLst>
                <a:ext uri="{FF2B5EF4-FFF2-40B4-BE49-F238E27FC236}">
                  <a16:creationId xmlns:a16="http://schemas.microsoft.com/office/drawing/2014/main" id="{5892684B-7718-4910-A978-63FC2F346DE2}"/>
                </a:ext>
              </a:extLst>
            </p:cNvPr>
            <p:cNvSpPr/>
            <p:nvPr/>
          </p:nvSpPr>
          <p:spPr>
            <a:xfrm>
              <a:off x="-857169" y="2299064"/>
              <a:ext cx="38709" cy="38890"/>
            </a:xfrm>
            <a:custGeom>
              <a:avLst/>
              <a:gdLst>
                <a:gd name="connsiteX0" fmla="*/ 0 w 38709"/>
                <a:gd name="connsiteY0" fmla="*/ 20403 h 38890"/>
                <a:gd name="connsiteX1" fmla="*/ 18250 w 38709"/>
                <a:gd name="connsiteY1" fmla="*/ 38891 h 38890"/>
                <a:gd name="connsiteX2" fmla="*/ 38710 w 38709"/>
                <a:gd name="connsiteY2" fmla="*/ 16688 h 38890"/>
                <a:gd name="connsiteX3" fmla="*/ 18802 w 38709"/>
                <a:gd name="connsiteY3" fmla="*/ 0 h 38890"/>
                <a:gd name="connsiteX4" fmla="*/ 0 w 38709"/>
                <a:gd name="connsiteY4" fmla="*/ 20403 h 38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709" h="38890">
                  <a:moveTo>
                    <a:pt x="0" y="20403"/>
                  </a:moveTo>
                  <a:lnTo>
                    <a:pt x="18250" y="38891"/>
                  </a:lnTo>
                  <a:cubicBezTo>
                    <a:pt x="25394" y="31842"/>
                    <a:pt x="32280" y="24374"/>
                    <a:pt x="38710" y="16688"/>
                  </a:cubicBezTo>
                  <a:lnTo>
                    <a:pt x="18802" y="0"/>
                  </a:lnTo>
                  <a:cubicBezTo>
                    <a:pt x="12887" y="7048"/>
                    <a:pt x="6563" y="13926"/>
                    <a:pt x="0" y="20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7" name="Forma Livre: Forma 36">
              <a:extLst>
                <a:ext uri="{FF2B5EF4-FFF2-40B4-BE49-F238E27FC236}">
                  <a16:creationId xmlns:a16="http://schemas.microsoft.com/office/drawing/2014/main" id="{63397A49-4F5C-4A49-94B2-D5B79CD1D111}"/>
                </a:ext>
              </a:extLst>
            </p:cNvPr>
            <p:cNvSpPr/>
            <p:nvPr/>
          </p:nvSpPr>
          <p:spPr>
            <a:xfrm>
              <a:off x="-772225" y="2121003"/>
              <a:ext cx="28260" cy="31022"/>
            </a:xfrm>
            <a:custGeom>
              <a:avLst/>
              <a:gdLst>
                <a:gd name="connsiteX0" fmla="*/ 0 w 28260"/>
                <a:gd name="connsiteY0" fmla="*/ 27651 h 31022"/>
                <a:gd name="connsiteX1" fmla="*/ 25765 w 28260"/>
                <a:gd name="connsiteY1" fmla="*/ 31023 h 31022"/>
                <a:gd name="connsiteX2" fmla="*/ 28261 w 28260"/>
                <a:gd name="connsiteY2" fmla="*/ 924 h 31022"/>
                <a:gd name="connsiteX3" fmla="*/ 2286 w 28260"/>
                <a:gd name="connsiteY3" fmla="*/ 0 h 31022"/>
                <a:gd name="connsiteX4" fmla="*/ 0 w 28260"/>
                <a:gd name="connsiteY4" fmla="*/ 27651 h 31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60" h="31022">
                  <a:moveTo>
                    <a:pt x="0" y="27651"/>
                  </a:moveTo>
                  <a:lnTo>
                    <a:pt x="25765" y="31023"/>
                  </a:lnTo>
                  <a:cubicBezTo>
                    <a:pt x="27051" y="21126"/>
                    <a:pt x="27889" y="11001"/>
                    <a:pt x="28261" y="924"/>
                  </a:cubicBezTo>
                  <a:lnTo>
                    <a:pt x="2286" y="0"/>
                  </a:lnTo>
                  <a:cubicBezTo>
                    <a:pt x="1953" y="9268"/>
                    <a:pt x="1191" y="18574"/>
                    <a:pt x="0" y="276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B012EF0F-69CD-4E60-B0FF-C8E918CA71AC}"/>
                </a:ext>
              </a:extLst>
            </p:cNvPr>
            <p:cNvSpPr/>
            <p:nvPr/>
          </p:nvSpPr>
          <p:spPr>
            <a:xfrm>
              <a:off x="-1382349" y="2050395"/>
              <a:ext cx="29737" cy="32327"/>
            </a:xfrm>
            <a:custGeom>
              <a:avLst/>
              <a:gdLst>
                <a:gd name="connsiteX0" fmla="*/ 29737 w 29737"/>
                <a:gd name="connsiteY0" fmla="*/ 4848 h 32327"/>
                <a:gd name="connsiteX1" fmla="*/ 4210 w 29737"/>
                <a:gd name="connsiteY1" fmla="*/ 0 h 32327"/>
                <a:gd name="connsiteX2" fmla="*/ 0 w 29737"/>
                <a:gd name="connsiteY2" fmla="*/ 29908 h 32327"/>
                <a:gd name="connsiteX3" fmla="*/ 25860 w 29737"/>
                <a:gd name="connsiteY3" fmla="*/ 32328 h 32327"/>
                <a:gd name="connsiteX4" fmla="*/ 29737 w 29737"/>
                <a:gd name="connsiteY4" fmla="*/ 4848 h 3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737" h="32327">
                  <a:moveTo>
                    <a:pt x="29737" y="4848"/>
                  </a:moveTo>
                  <a:lnTo>
                    <a:pt x="4210" y="0"/>
                  </a:lnTo>
                  <a:cubicBezTo>
                    <a:pt x="2353" y="9792"/>
                    <a:pt x="933" y="19850"/>
                    <a:pt x="0" y="29908"/>
                  </a:cubicBezTo>
                  <a:lnTo>
                    <a:pt x="25860" y="32328"/>
                  </a:lnTo>
                  <a:cubicBezTo>
                    <a:pt x="26737" y="23079"/>
                    <a:pt x="28042" y="13830"/>
                    <a:pt x="29737" y="48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3894E767-2C51-41FD-9559-D9115698E389}"/>
                </a:ext>
              </a:extLst>
            </p:cNvPr>
            <p:cNvSpPr/>
            <p:nvPr/>
          </p:nvSpPr>
          <p:spPr>
            <a:xfrm>
              <a:off x="-1348687" y="2244143"/>
              <a:ext cx="36937" cy="38052"/>
            </a:xfrm>
            <a:custGeom>
              <a:avLst/>
              <a:gdLst>
                <a:gd name="connsiteX0" fmla="*/ 0 w 36937"/>
                <a:gd name="connsiteY0" fmla="*/ 11859 h 38052"/>
                <a:gd name="connsiteX1" fmla="*/ 15040 w 36937"/>
                <a:gd name="connsiteY1" fmla="*/ 38052 h 38052"/>
                <a:gd name="connsiteX2" fmla="*/ 36938 w 36937"/>
                <a:gd name="connsiteY2" fmla="*/ 24051 h 38052"/>
                <a:gd name="connsiteX3" fmla="*/ 23117 w 36937"/>
                <a:gd name="connsiteY3" fmla="*/ 0 h 38052"/>
                <a:gd name="connsiteX4" fmla="*/ 0 w 36937"/>
                <a:gd name="connsiteY4" fmla="*/ 11859 h 3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937" h="38052">
                  <a:moveTo>
                    <a:pt x="0" y="11859"/>
                  </a:moveTo>
                  <a:cubicBezTo>
                    <a:pt x="4591" y="20812"/>
                    <a:pt x="9668" y="29623"/>
                    <a:pt x="15040" y="38052"/>
                  </a:cubicBezTo>
                  <a:lnTo>
                    <a:pt x="36938" y="24051"/>
                  </a:lnTo>
                  <a:cubicBezTo>
                    <a:pt x="31985" y="16316"/>
                    <a:pt x="27337" y="8220"/>
                    <a:pt x="23117" y="0"/>
                  </a:cubicBezTo>
                  <a:lnTo>
                    <a:pt x="0" y="11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0" name="Forma Livre: Forma 39">
              <a:extLst>
                <a:ext uri="{FF2B5EF4-FFF2-40B4-BE49-F238E27FC236}">
                  <a16:creationId xmlns:a16="http://schemas.microsoft.com/office/drawing/2014/main" id="{876A2652-B91C-4A5C-8F9A-E557A6323D53}"/>
                </a:ext>
              </a:extLst>
            </p:cNvPr>
            <p:cNvSpPr/>
            <p:nvPr/>
          </p:nvSpPr>
          <p:spPr>
            <a:xfrm>
              <a:off x="-1383587" y="2119689"/>
              <a:ext cx="28127" cy="30918"/>
            </a:xfrm>
            <a:custGeom>
              <a:avLst/>
              <a:gdLst>
                <a:gd name="connsiteX0" fmla="*/ 25975 w 28127"/>
                <a:gd name="connsiteY0" fmla="*/ 0 h 30918"/>
                <a:gd name="connsiteX1" fmla="*/ 0 w 28127"/>
                <a:gd name="connsiteY1" fmla="*/ 810 h 30918"/>
                <a:gd name="connsiteX2" fmla="*/ 2343 w 28127"/>
                <a:gd name="connsiteY2" fmla="*/ 30918 h 30918"/>
                <a:gd name="connsiteX3" fmla="*/ 28127 w 28127"/>
                <a:gd name="connsiteY3" fmla="*/ 27680 h 30918"/>
                <a:gd name="connsiteX4" fmla="*/ 25975 w 28127"/>
                <a:gd name="connsiteY4" fmla="*/ 0 h 3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27" h="30918">
                  <a:moveTo>
                    <a:pt x="25975" y="0"/>
                  </a:moveTo>
                  <a:lnTo>
                    <a:pt x="0" y="810"/>
                  </a:lnTo>
                  <a:cubicBezTo>
                    <a:pt x="305" y="10839"/>
                    <a:pt x="1095" y="20965"/>
                    <a:pt x="2343" y="30918"/>
                  </a:cubicBezTo>
                  <a:lnTo>
                    <a:pt x="28127" y="27680"/>
                  </a:lnTo>
                  <a:cubicBezTo>
                    <a:pt x="26984" y="18526"/>
                    <a:pt x="26251" y="9220"/>
                    <a:pt x="259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1" name="Forma Livre: Forma 40">
              <a:extLst>
                <a:ext uri="{FF2B5EF4-FFF2-40B4-BE49-F238E27FC236}">
                  <a16:creationId xmlns:a16="http://schemas.microsoft.com/office/drawing/2014/main" id="{F4EF11F8-5478-478B-9AAD-205ACEB941F3}"/>
                </a:ext>
              </a:extLst>
            </p:cNvPr>
            <p:cNvSpPr/>
            <p:nvPr/>
          </p:nvSpPr>
          <p:spPr>
            <a:xfrm>
              <a:off x="-1368147" y="1983129"/>
              <a:ext cx="34518" cy="36309"/>
            </a:xfrm>
            <a:custGeom>
              <a:avLst/>
              <a:gdLst>
                <a:gd name="connsiteX0" fmla="*/ 34519 w 34518"/>
                <a:gd name="connsiteY0" fmla="*/ 10335 h 36309"/>
                <a:gd name="connsiteX1" fmla="*/ 10697 w 34518"/>
                <a:gd name="connsiteY1" fmla="*/ 0 h 36309"/>
                <a:gd name="connsiteX2" fmla="*/ 0 w 34518"/>
                <a:gd name="connsiteY2" fmla="*/ 28242 h 36309"/>
                <a:gd name="connsiteX3" fmla="*/ 24698 w 34518"/>
                <a:gd name="connsiteY3" fmla="*/ 36309 h 36309"/>
                <a:gd name="connsiteX4" fmla="*/ 34519 w 34518"/>
                <a:gd name="connsiteY4" fmla="*/ 10335 h 3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18" h="36309">
                  <a:moveTo>
                    <a:pt x="34519" y="10335"/>
                  </a:moveTo>
                  <a:lnTo>
                    <a:pt x="10697" y="0"/>
                  </a:lnTo>
                  <a:cubicBezTo>
                    <a:pt x="6725" y="9144"/>
                    <a:pt x="3134" y="18650"/>
                    <a:pt x="0" y="28242"/>
                  </a:cubicBezTo>
                  <a:lnTo>
                    <a:pt x="24698" y="36309"/>
                  </a:lnTo>
                  <a:cubicBezTo>
                    <a:pt x="27575" y="27480"/>
                    <a:pt x="30880" y="18736"/>
                    <a:pt x="34519" y="10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2" name="Forma Livre: Forma 41">
              <a:extLst>
                <a:ext uri="{FF2B5EF4-FFF2-40B4-BE49-F238E27FC236}">
                  <a16:creationId xmlns:a16="http://schemas.microsoft.com/office/drawing/2014/main" id="{55EAF98D-0F1C-41E0-8B91-A97BE4763913}"/>
                </a:ext>
              </a:extLst>
            </p:cNvPr>
            <p:cNvSpPr/>
            <p:nvPr/>
          </p:nvSpPr>
          <p:spPr>
            <a:xfrm>
              <a:off x="-1373690" y="2183716"/>
              <a:ext cx="33347" cy="35356"/>
            </a:xfrm>
            <a:custGeom>
              <a:avLst/>
              <a:gdLst>
                <a:gd name="connsiteX0" fmla="*/ 25165 w 33347"/>
                <a:gd name="connsiteY0" fmla="*/ 0 h 35356"/>
                <a:gd name="connsiteX1" fmla="*/ 0 w 33347"/>
                <a:gd name="connsiteY1" fmla="*/ 6487 h 35356"/>
                <a:gd name="connsiteX2" fmla="*/ 8925 w 33347"/>
                <a:gd name="connsiteY2" fmla="*/ 35357 h 35356"/>
                <a:gd name="connsiteX3" fmla="*/ 33347 w 33347"/>
                <a:gd name="connsiteY3" fmla="*/ 26527 h 35356"/>
                <a:gd name="connsiteX4" fmla="*/ 25165 w 33347"/>
                <a:gd name="connsiteY4" fmla="*/ 0 h 35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347" h="35356">
                  <a:moveTo>
                    <a:pt x="25165" y="0"/>
                  </a:moveTo>
                  <a:lnTo>
                    <a:pt x="0" y="6487"/>
                  </a:lnTo>
                  <a:cubicBezTo>
                    <a:pt x="2515" y="16212"/>
                    <a:pt x="5505" y="25918"/>
                    <a:pt x="8925" y="35357"/>
                  </a:cubicBezTo>
                  <a:lnTo>
                    <a:pt x="33347" y="26527"/>
                  </a:lnTo>
                  <a:cubicBezTo>
                    <a:pt x="30223" y="17850"/>
                    <a:pt x="27461" y="8925"/>
                    <a:pt x="2516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43" name="Forma Livre: Forma 42">
              <a:extLst>
                <a:ext uri="{FF2B5EF4-FFF2-40B4-BE49-F238E27FC236}">
                  <a16:creationId xmlns:a16="http://schemas.microsoft.com/office/drawing/2014/main" id="{55DCDBD6-4B34-4318-BC8C-1277B7350CB4}"/>
                </a:ext>
              </a:extLst>
            </p:cNvPr>
            <p:cNvSpPr/>
            <p:nvPr/>
          </p:nvSpPr>
          <p:spPr>
            <a:xfrm>
              <a:off x="-1258476" y="2343622"/>
              <a:ext cx="27012" cy="29451"/>
            </a:xfrm>
            <a:custGeom>
              <a:avLst/>
              <a:gdLst>
                <a:gd name="connsiteX0" fmla="*/ 0 w 27012"/>
                <a:gd name="connsiteY0" fmla="*/ 20565 h 29451"/>
                <a:gd name="connsiteX1" fmla="*/ 12144 w 27012"/>
                <a:gd name="connsiteY1" fmla="*/ 29451 h 29451"/>
                <a:gd name="connsiteX2" fmla="*/ 27013 w 27012"/>
                <a:gd name="connsiteY2" fmla="*/ 8153 h 29451"/>
                <a:gd name="connsiteX3" fmla="*/ 15869 w 27012"/>
                <a:gd name="connsiteY3" fmla="*/ 0 h 29451"/>
                <a:gd name="connsiteX4" fmla="*/ 0 w 27012"/>
                <a:gd name="connsiteY4" fmla="*/ 20565 h 29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12" h="29451">
                  <a:moveTo>
                    <a:pt x="0" y="20565"/>
                  </a:moveTo>
                  <a:cubicBezTo>
                    <a:pt x="3981" y="23613"/>
                    <a:pt x="8030" y="26575"/>
                    <a:pt x="12144" y="29451"/>
                  </a:cubicBezTo>
                  <a:lnTo>
                    <a:pt x="27013" y="8153"/>
                  </a:lnTo>
                  <a:cubicBezTo>
                    <a:pt x="23241" y="5525"/>
                    <a:pt x="19498" y="2800"/>
                    <a:pt x="15869" y="0"/>
                  </a:cubicBezTo>
                  <a:lnTo>
                    <a:pt x="0" y="2056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44" name="Elipse 43">
            <a:extLst>
              <a:ext uri="{FF2B5EF4-FFF2-40B4-BE49-F238E27FC236}">
                <a16:creationId xmlns:a16="http://schemas.microsoft.com/office/drawing/2014/main" id="{BF8A23A4-C7E2-4D3F-A5AC-6FA7D5379B57}"/>
              </a:ext>
            </a:extLst>
          </p:cNvPr>
          <p:cNvSpPr/>
          <p:nvPr/>
        </p:nvSpPr>
        <p:spPr>
          <a:xfrm>
            <a:off x="6831842" y="929812"/>
            <a:ext cx="5788130" cy="613001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6" name="Espaço Reservado para Imagem 109">
            <a:extLst>
              <a:ext uri="{FF2B5EF4-FFF2-40B4-BE49-F238E27FC236}">
                <a16:creationId xmlns:a16="http://schemas.microsoft.com/office/drawing/2014/main" id="{17F28850-2D05-4F52-946B-E902AA9522D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4906" t="10544" r="25449"/>
          <a:stretch/>
        </p:blipFill>
        <p:spPr>
          <a:xfrm>
            <a:off x="7075967" y="1485887"/>
            <a:ext cx="5083060" cy="508306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85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6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3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3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4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6296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O QUE É?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914924" y="1443841"/>
            <a:ext cx="1036215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É uma plataforma </a:t>
            </a:r>
            <a:r>
              <a:rPr lang="pt-BR" sz="2800" b="1" dirty="0">
                <a:solidFill>
                  <a:srgbClr val="FF0000"/>
                </a:solidFill>
              </a:rPr>
              <a:t>open </a:t>
            </a:r>
            <a:r>
              <a:rPr lang="pt-BR" sz="2800" b="1" dirty="0" err="1">
                <a:solidFill>
                  <a:srgbClr val="FF0000"/>
                </a:solidFill>
              </a:rPr>
              <a:t>source</a:t>
            </a:r>
            <a:r>
              <a:rPr lang="pt-BR" sz="2800" b="1" dirty="0">
                <a:solidFill>
                  <a:srgbClr val="FF0000"/>
                </a:solidFill>
              </a:rPr>
              <a:t> </a:t>
            </a:r>
            <a:r>
              <a:rPr lang="pt-BR" sz="2800" dirty="0"/>
              <a:t>voltada para facilitar a criação e administração de ambientes. </a:t>
            </a:r>
          </a:p>
          <a:p>
            <a:endParaRPr lang="pt-BR" sz="2800" dirty="0"/>
          </a:p>
          <a:p>
            <a:r>
              <a:rPr lang="pt-BR" sz="2800" dirty="0"/>
              <a:t>Possibilitando o </a:t>
            </a:r>
            <a:r>
              <a:rPr lang="pt-BR" sz="2800" b="1" dirty="0">
                <a:solidFill>
                  <a:srgbClr val="00B0F0"/>
                </a:solidFill>
              </a:rPr>
              <a:t>empacotamento</a:t>
            </a:r>
            <a:r>
              <a:rPr lang="pt-BR" sz="2800" dirty="0"/>
              <a:t> de aplicações ou ambientes dentro de um </a:t>
            </a:r>
            <a:r>
              <a:rPr lang="pt-BR" sz="2800" b="1" dirty="0">
                <a:solidFill>
                  <a:srgbClr val="FF0000"/>
                </a:solidFill>
              </a:rPr>
              <a:t>container</a:t>
            </a:r>
            <a:r>
              <a:rPr lang="pt-BR" sz="2800" dirty="0"/>
              <a:t>, sendo </a:t>
            </a:r>
            <a:r>
              <a:rPr lang="pt-BR" sz="2800" b="1" dirty="0">
                <a:solidFill>
                  <a:srgbClr val="7030A0"/>
                </a:solidFill>
              </a:rPr>
              <a:t>portátil</a:t>
            </a:r>
            <a:r>
              <a:rPr lang="pt-BR" sz="2800" dirty="0"/>
              <a:t> para qualquer outro host que contenha o Docker instalado.</a:t>
            </a:r>
          </a:p>
          <a:p>
            <a:endParaRPr lang="pt-BR" sz="2800" dirty="0"/>
          </a:p>
          <a:p>
            <a:r>
              <a:rPr lang="pt-BR" sz="2800" dirty="0"/>
              <a:t>Podemos </a:t>
            </a:r>
            <a:r>
              <a:rPr lang="pt-BR" sz="2800" dirty="0">
                <a:solidFill>
                  <a:srgbClr val="7030A0"/>
                </a:solidFill>
              </a:rPr>
              <a:t>criar</a:t>
            </a:r>
            <a:r>
              <a:rPr lang="pt-BR" sz="2800" dirty="0"/>
              <a:t> e </a:t>
            </a:r>
            <a:r>
              <a:rPr lang="pt-BR" sz="2800" dirty="0">
                <a:solidFill>
                  <a:srgbClr val="7030A0"/>
                </a:solidFill>
              </a:rPr>
              <a:t>migrar</a:t>
            </a:r>
            <a:r>
              <a:rPr lang="pt-BR" sz="2800" dirty="0"/>
              <a:t> de </a:t>
            </a:r>
            <a:r>
              <a:rPr lang="pt-BR" sz="2800" b="1" dirty="0">
                <a:solidFill>
                  <a:srgbClr val="00B050"/>
                </a:solidFill>
              </a:rPr>
              <a:t>um ambiente para outro </a:t>
            </a:r>
            <a:r>
              <a:rPr lang="pt-BR" sz="2800" dirty="0"/>
              <a:t>como maior flexibilidade.</a:t>
            </a:r>
          </a:p>
        </p:txBody>
      </p:sp>
    </p:spTree>
    <p:extLst>
      <p:ext uri="{BB962C8B-B14F-4D97-AF65-F5344CB8AC3E}">
        <p14:creationId xmlns:p14="http://schemas.microsoft.com/office/powerpoint/2010/main" val="2857436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5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6296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O QUE É?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914924" y="1443841"/>
            <a:ext cx="10362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A ideia do Docker é construirmos nossas aplicações em </a:t>
            </a:r>
            <a:r>
              <a:rPr lang="pt-BR" sz="2800" b="1" dirty="0">
                <a:solidFill>
                  <a:srgbClr val="FF0000"/>
                </a:solidFill>
              </a:rPr>
              <a:t>container</a:t>
            </a:r>
            <a:r>
              <a:rPr lang="pt-BR" sz="2800" dirty="0"/>
              <a:t> que trafegam em qualquer rede e rodam em qualquer servidor</a:t>
            </a:r>
          </a:p>
          <a:p>
            <a:r>
              <a:rPr lang="pt-BR" sz="2800" b="1" dirty="0">
                <a:solidFill>
                  <a:srgbClr val="7030A0"/>
                </a:solidFill>
              </a:rPr>
              <a:t>Linux</a:t>
            </a:r>
            <a:r>
              <a:rPr lang="pt-BR" sz="2800" dirty="0"/>
              <a:t>, </a:t>
            </a:r>
            <a:r>
              <a:rPr lang="pt-BR" sz="2800" b="1" dirty="0">
                <a:solidFill>
                  <a:srgbClr val="7030A0"/>
                </a:solidFill>
              </a:rPr>
              <a:t>MAC</a:t>
            </a:r>
            <a:r>
              <a:rPr lang="pt-BR" sz="2800" dirty="0"/>
              <a:t> ou </a:t>
            </a:r>
            <a:r>
              <a:rPr lang="pt-BR" sz="2800" b="1" dirty="0">
                <a:solidFill>
                  <a:srgbClr val="7030A0"/>
                </a:solidFill>
              </a:rPr>
              <a:t>Windows</a:t>
            </a:r>
            <a:r>
              <a:rPr lang="pt-BR" sz="2800" dirty="0"/>
              <a:t>.</a:t>
            </a:r>
          </a:p>
        </p:txBody>
      </p:sp>
      <p:pic>
        <p:nvPicPr>
          <p:cNvPr id="7" name="Picture 18" descr="Linux – Wikipédia, a enciclopédia livre">
            <a:extLst>
              <a:ext uri="{FF2B5EF4-FFF2-40B4-BE49-F238E27FC236}">
                <a16:creationId xmlns:a16="http://schemas.microsoft.com/office/drawing/2014/main" id="{22E380E0-3657-442A-9C9E-856227424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345" y="3344073"/>
            <a:ext cx="2094181" cy="249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6" descr="Logotipo do mac os - ícones de computador grátis">
            <a:extLst>
              <a:ext uri="{FF2B5EF4-FFF2-40B4-BE49-F238E27FC236}">
                <a16:creationId xmlns:a16="http://schemas.microsoft.com/office/drawing/2014/main" id="{A88DB564-0701-4774-969E-13E61EC37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970" y="324789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>
            <a:extLst>
              <a:ext uri="{FF2B5EF4-FFF2-40B4-BE49-F238E27FC236}">
                <a16:creationId xmlns:a16="http://schemas.microsoft.com/office/drawing/2014/main" id="{46CBCE19-6038-4B05-8030-CABE37DF1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9476" y="324789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936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6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6296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O QUE É?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914924" y="2736502"/>
            <a:ext cx="103621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entury Gothic" panose="020B0502020202020204" pitchFamily="34" charset="0"/>
              </a:rPr>
              <a:t>A finalidade do Docker é justamente criar e gerenciar esses </a:t>
            </a:r>
            <a:r>
              <a:rPr lang="pt-BR" sz="28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Contêineres</a:t>
            </a:r>
            <a:r>
              <a:rPr lang="pt-BR" sz="2800" dirty="0">
                <a:latin typeface="Century Gothic" panose="020B0502020202020204" pitchFamily="34" charset="0"/>
              </a:rPr>
              <a:t>, o Docker é um "</a:t>
            </a:r>
            <a:r>
              <a:rPr lang="pt-BR" sz="28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Conteinerizador</a:t>
            </a:r>
            <a:r>
              <a:rPr lang="pt-BR" sz="2800" dirty="0">
                <a:latin typeface="Century Gothic" panose="020B0502020202020204" pitchFamily="34" charset="0"/>
              </a:rPr>
              <a:t>", esses isolamentos lógicos e físicos são feitos por módulos</a:t>
            </a:r>
          </a:p>
        </p:txBody>
      </p:sp>
    </p:spTree>
    <p:extLst>
      <p:ext uri="{BB962C8B-B14F-4D97-AF65-F5344CB8AC3E}">
        <p14:creationId xmlns:p14="http://schemas.microsoft.com/office/powerpoint/2010/main" val="236348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7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6296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VANTAGENS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633308" y="1537775"/>
            <a:ext cx="1092538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Padronização e Replicação;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Ambientes Similares;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Economia de Recursos;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Melhor Disponibilidade do Sistema (compartilhamento do SO);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Possibilidades de Compartilhamento;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Simplicidade de Criação;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Possibilidade de Configurar Diferentes Ambientes de Forma Rápida;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Manutenção Simplificada.</a:t>
            </a:r>
          </a:p>
        </p:txBody>
      </p:sp>
    </p:spTree>
    <p:extLst>
      <p:ext uri="{BB962C8B-B14F-4D97-AF65-F5344CB8AC3E}">
        <p14:creationId xmlns:p14="http://schemas.microsoft.com/office/powerpoint/2010/main" val="117425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8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6296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VANTAGENS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633308" y="1537775"/>
            <a:ext cx="109253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Permite a execução de vários aplicativos isoladamente;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As aplicações se tornam mais leves;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Usam o sistema operacional do host;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Inicia mais rapidamente;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Precisa de menos recursos de hardware;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73498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0978E74-CBA0-E906-2B93-72F5AA008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https://itsolutionss.com.br/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7D3118B-65CA-549C-B5B6-0911B2F2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54143-8A2C-4532-A048-F423B14F48E1}" type="slidenum">
              <a:rPr lang="pt-BR" smtClean="0"/>
              <a:t>9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7314A1-8966-45B3-8C22-67F402958638}"/>
              </a:ext>
            </a:extLst>
          </p:cNvPr>
          <p:cNvSpPr txBox="1"/>
          <p:nvPr/>
        </p:nvSpPr>
        <p:spPr>
          <a:xfrm>
            <a:off x="423080" y="474353"/>
            <a:ext cx="7730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DOCKER – O QUE É UM CONTAINER?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91075D0-9AD7-4A2C-8974-F5AD56A92CA5}"/>
              </a:ext>
            </a:extLst>
          </p:cNvPr>
          <p:cNvSpPr txBox="1"/>
          <p:nvPr/>
        </p:nvSpPr>
        <p:spPr>
          <a:xfrm>
            <a:off x="633308" y="1537775"/>
            <a:ext cx="1092538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dirty="0"/>
              <a:t>É um </a:t>
            </a:r>
            <a:r>
              <a:rPr lang="pt-BR" sz="3200" b="1" dirty="0">
                <a:solidFill>
                  <a:srgbClr val="FF0000"/>
                </a:solidFill>
              </a:rPr>
              <a:t>isolamento lógica </a:t>
            </a:r>
            <a:r>
              <a:rPr lang="pt-BR" sz="3200" dirty="0"/>
              <a:t>(Processos, usuários e rede) e física (Memória, CPU e Disco);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3200" dirty="0"/>
          </a:p>
          <a:p>
            <a:r>
              <a:rPr lang="pt-BR" sz="3200" dirty="0"/>
              <a:t>A principal diferença entre </a:t>
            </a:r>
            <a:r>
              <a:rPr lang="pt-BR" sz="3200" b="1" dirty="0">
                <a:solidFill>
                  <a:srgbClr val="FFC000"/>
                </a:solidFill>
              </a:rPr>
              <a:t>Contêineres</a:t>
            </a:r>
            <a:r>
              <a:rPr lang="pt-BR" sz="3200" dirty="0"/>
              <a:t> e </a:t>
            </a:r>
            <a:r>
              <a:rPr lang="pt-BR" sz="3200" b="1" dirty="0">
                <a:solidFill>
                  <a:srgbClr val="009999"/>
                </a:solidFill>
              </a:rPr>
              <a:t>Máquinas Virtuais</a:t>
            </a:r>
            <a:r>
              <a:rPr lang="pt-BR" sz="32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009999"/>
                </a:solidFill>
              </a:rPr>
              <a:t>Máquina Virtual </a:t>
            </a:r>
            <a:r>
              <a:rPr lang="pt-BR" sz="3200" dirty="0"/>
              <a:t>carrega seu próprio sistema operacional bem como seus próprios módulos de Kernel;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C000"/>
                </a:solidFill>
              </a:rPr>
              <a:t>Contêineres</a:t>
            </a:r>
            <a:r>
              <a:rPr lang="pt-BR" sz="3200" dirty="0"/>
              <a:t> que utiliza o kernel e sistema operacional hospedeiro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286662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1978</TotalTime>
  <Words>1812</Words>
  <Application>Microsoft Office PowerPoint</Application>
  <PresentationFormat>Widescreen</PresentationFormat>
  <Paragraphs>306</Paragraphs>
  <Slides>33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Century Gothic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IT SOLUTIONSS KNOWLEDGE EDUCATION SERVICES LTDA</dc:creator>
  <cp:keywords>www.itsolutionss.com.br</cp:keywords>
  <cp:lastModifiedBy>Danilo Luciano Borba da Cruz</cp:lastModifiedBy>
  <cp:revision>31</cp:revision>
  <dcterms:created xsi:type="dcterms:W3CDTF">2022-09-12T16:51:25Z</dcterms:created>
  <dcterms:modified xsi:type="dcterms:W3CDTF">2024-04-11T00:44:31Z</dcterms:modified>
</cp:coreProperties>
</file>

<file path=docProps/thumbnail.jpeg>
</file>